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89B524-F2D9-46BD-9529-982B8708C3F2}" v="2" dt="2024-04-15T22:55:21.1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4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y Kinker" userId="e0310ce7ee150fd3" providerId="LiveId" clId="{8E89B524-F2D9-46BD-9529-982B8708C3F2}"/>
    <pc:docChg chg="modSld">
      <pc:chgData name="Katy Kinker" userId="e0310ce7ee150fd3" providerId="LiveId" clId="{8E89B524-F2D9-46BD-9529-982B8708C3F2}" dt="2024-04-15T22:55:33.276" v="3" actId="18131"/>
      <pc:docMkLst>
        <pc:docMk/>
      </pc:docMkLst>
      <pc:sldChg chg="modSp mod">
        <pc:chgData name="Katy Kinker" userId="e0310ce7ee150fd3" providerId="LiveId" clId="{8E89B524-F2D9-46BD-9529-982B8708C3F2}" dt="2024-04-15T22:55:33.276" v="3" actId="18131"/>
        <pc:sldMkLst>
          <pc:docMk/>
          <pc:sldMk cId="2250370628" sldId="256"/>
        </pc:sldMkLst>
        <pc:picChg chg="mod modCrop">
          <ac:chgData name="Katy Kinker" userId="e0310ce7ee150fd3" providerId="LiveId" clId="{8E89B524-F2D9-46BD-9529-982B8708C3F2}" dt="2024-04-15T22:55:33.276" v="3" actId="18131"/>
          <ac:picMkLst>
            <pc:docMk/>
            <pc:sldMk cId="2250370628" sldId="256"/>
            <ac:picMk id="10" creationId="{3C6DF9D6-27CF-6F12-4DDB-6554EB94AC0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9DE12-1505-4E67-B0F5-7F775D0A2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B174EE-B2BC-4A4E-88BC-6E7B1B74BB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D1BBB-24EA-4C2F-B5D5-1051BE293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30E39-DCFC-4AF5-9E55-4B6DF4A68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A4CC1-7F72-46F6-9943-99526A1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FF77B-CDC0-444E-9605-7AA88C077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2FF06-553A-4F4F-A8D7-894D85AA6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ECA3A-2708-4DE8-AF8B-91800EAB6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AA208-00D5-4F8B-AAFE-225A2A3EF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2F7DD-FF37-4BF5-B78C-0CEF2AA7C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8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9D58CF-7E8B-4DBF-813E-450C77D514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DB41FC-9166-4E86-9905-167F7E717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5C832-98D6-4069-938D-E646C4030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DF0B6-14BB-411F-8964-9FDFDAD94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63EDC-1FE5-4308-8112-E99339504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2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76AC6-3C72-4F4F-A0F2-264C43829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1E6D1-39D2-4796-976A-7A4F7B8E8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3DA3E-B531-435D-BBB1-C76935ADA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8C7C4-36FF-4956-B361-59CACBE05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E8CE6-E5D4-4C0C-A788-9182FF568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7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64A5C-C07D-4AF1-A8E7-408DB65D7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27BAA-C4A3-44C6-AD08-36BFCB8D3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BB6B2-BD5C-4D7A-916F-D9EF3CF0B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82EEC-A56B-489F-BD88-EB6DFEBCC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F2EDE-0A62-4380-988E-C00A5B0B9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3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D7329-E316-4F22-8B97-D102D8EA6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5F679-CDFC-4C94-B383-FE6366320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CDD136-0D4F-47B3-A25C-582084CAF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B59183-E55E-46B6-A4AA-14E74A451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7A16C-12A3-4E2C-A6BC-2A1CFDB15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2E36-169A-4EB5-9DAB-A848B3B4A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29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41C50-5A84-4ACC-853F-3378F872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BAC9A-317D-44DB-9953-EA11773B2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7E2CBF-D052-4CC3-9F20-47B445C3E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75AE83-072A-4EBE-86B8-998A39DFA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A0D71E-20A3-4E07-9B18-3869E9AD78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1D284C-5B79-4CA9-A3E0-C14E4BDAA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29DD5B-4265-4B58-93CE-6B18D216C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0C21A3-706B-4CAA-B1D6-4BA6C7F98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82602-58D9-48B5-87ED-E23255378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A9B716-1CB7-406C-989A-A5B992F25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FB0544-0DBA-4497-9E2B-F84544B5C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A837D9-E2AF-4FA9-8291-D3CBCF5F7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7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36FD0-BAA5-44AB-81E3-BAC82A04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6658D4-C7CA-4294-AF0F-F998296E2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31B542-8B8A-45E6-9E1D-2F2F94E97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0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B87FF-918A-4880-A2F7-CCBE16F09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1CB52-5ADE-4139-85CF-E79A1E901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96403-4F08-4764-A7A9-864D031764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8CCA4-99E5-49C4-A408-211DF1CDB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494B5-40F1-4785-850F-60D1867BE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594DC-56FD-40A3-B345-403D894F3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05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D3D45-461A-4B9B-865A-FA90618D6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9C7E45-A812-4329-9725-3D4CB5CEE6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855398-D604-4833-935E-688D29396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DABB5-67A9-4824-935A-E6987C0F8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DE9CEB-1577-41BC-9CBB-27815213E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EA4EBC-D111-49C7-86D6-4D1625069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9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CD2114-F278-405D-B4FF-4AE4EE68A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D753A-87CD-4FC0-8C68-F9D663D50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342B5-1FE3-44CA-A01F-88AF92C050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868E6-B2CD-4324-89AC-F0B0932FA8CF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FF2E6-7BEA-42D2-8810-AEE6D0CA55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D922C-EDD6-47B2-A59F-EE8222A648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6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4.safelinks.protection.outlook.com/?url=https%3A%2F%2Fpurdue-edu.zoom.us%2Fj%2F92048844480%3Fpwd%3DZ25lc2hLVis3S2U3ajdUT1N5bTE1QT09&amp;data=05%7C02%7Ckskinker%40purdue.edu%7Cde05abbd96174e0bea5508dc5d76ec82%7C4130bd397c53419cb1e58758d6d63f21%7C0%7C0%7C638488012570616232%7CUnknown%7CTWFpbGZsb3d8eyJWIjoiMC4wLjAwMDAiLCJQIjoiV2luMzIiLCJBTiI6Ik1haWwiLCJXVCI6Mn0%3D%7C0%7C%7C%7C&amp;sdata=4PluYVxbSVZVL4XUhS7lXqk%2FCA4R8Pr4YNbxToln8v8%3D&amp;reserved=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4C04B8A8-F486-68CC-00DE-FA47A9560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0375" y="1218261"/>
            <a:ext cx="758669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6600" b="1" dirty="0">
                <a:latin typeface="Lucida Calligraphy"/>
              </a:rPr>
              <a:t>Jing Yuan</a:t>
            </a:r>
            <a:endParaRPr lang="en-US" sz="6600" b="1" dirty="0">
              <a:latin typeface="Lucida Calligraphy" pitchFamily="66" charset="0"/>
            </a:endParaRPr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id="{D76057C8-EB17-0751-A25D-C3C40F3AD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3703" y="2465316"/>
            <a:ext cx="76148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400" b="1" dirty="0">
                <a:latin typeface="Verdana"/>
                <a:ea typeface="Verdana"/>
              </a:rPr>
              <a:t>Friday, May 3, 2024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Verdana"/>
                <a:ea typeface="Verdana"/>
              </a:rPr>
              <a:t>2:00 p.m. CRTN 1011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BDDA8F0D-F3FF-7160-E359-4B405F127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351" y="4454161"/>
            <a:ext cx="114346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“Unveiling the Effects of Dietary Modulations on Avian Coccidiosis: Insights into </a:t>
            </a:r>
          </a:p>
          <a:p>
            <a:pPr algn="ctr"/>
            <a:r>
              <a:rPr lang="en-US" sz="2400" b="1" dirty="0">
                <a:latin typeface="Times New Roman"/>
                <a:cs typeface="Times New Roman"/>
              </a:rPr>
              <a:t>Gut Health and Growth Dynamics.”</a:t>
            </a:r>
            <a:endParaRPr lang="en-US" sz="2400" dirty="0">
              <a:cs typeface="Calibri" panose="020F0502020204030204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3349060E-5931-72CF-0E64-7033A1635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8777" y="5355472"/>
            <a:ext cx="34195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US" sz="2000" b="1" dirty="0">
                <a:latin typeface="Verdana"/>
                <a:ea typeface="Verdana"/>
              </a:rPr>
              <a:t>Final Defense Seminar</a:t>
            </a:r>
            <a:endParaRPr lang="en-US" sz="1600" dirty="0"/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346D85A1-F987-4CFD-EF8F-D6D2BFA60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5094" y="5898906"/>
            <a:ext cx="55702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600" b="1" i="1" dirty="0">
                <a:latin typeface="Times New Roman"/>
                <a:cs typeface="Times New Roman"/>
              </a:rPr>
              <a:t>Major Advisor: Dr. </a:t>
            </a:r>
            <a:r>
              <a:rPr lang="en-US" sz="1600" b="1" i="1" dirty="0" err="1">
                <a:latin typeface="Times New Roman"/>
                <a:cs typeface="Times New Roman"/>
              </a:rPr>
              <a:t>Layi</a:t>
            </a:r>
            <a:r>
              <a:rPr lang="en-US" sz="1600" b="1" i="1" dirty="0">
                <a:latin typeface="Times New Roman"/>
                <a:cs typeface="Times New Roman"/>
              </a:rPr>
              <a:t> Adeola</a:t>
            </a:r>
            <a:endParaRPr lang="en-US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E8B28D09-DFAD-9454-0283-1EAF69513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74950" y="-32077"/>
            <a:ext cx="1524736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latin typeface="Times New Roman"/>
                <a:cs typeface="Times New Roman"/>
              </a:rPr>
              <a:t>The Department of Animal Sciences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F548511A-BF8F-13F8-3041-3BC833FD6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8265" y="494428"/>
            <a:ext cx="36274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latin typeface="Times New Roman"/>
                <a:cs typeface="Times New Roman"/>
              </a:rPr>
              <a:t>presents</a:t>
            </a:r>
            <a:endParaRPr lang="en-US" sz="3600" b="1" dirty="0">
              <a:latin typeface="Times New Roman"/>
              <a:cs typeface="Times New Roman"/>
            </a:endParaRP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5E38F371-0182-1B62-2ED6-2AED7B1A46D7}"/>
              </a:ext>
            </a:extLst>
          </p:cNvPr>
          <p:cNvSpPr txBox="1"/>
          <p:nvPr/>
        </p:nvSpPr>
        <p:spPr>
          <a:xfrm>
            <a:off x="5996241" y="3439637"/>
            <a:ext cx="4669766" cy="95410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Or Join Zoom Meeting</a:t>
            </a:r>
            <a:endParaRPr lang="en-US" sz="14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400" b="0" i="0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3" tooltip="Original URL: https://purdue-edu.zoom.us/j/92048844480?pwd=Z25lc2hLVis3S2U3ajdUT1N5bTE1QT09. Click or tap if you trust this link."/>
              </a:rPr>
              <a:t>https://purdue-edu.zoom.us/j/92048844480</a:t>
            </a:r>
            <a:endParaRPr lang="en-US" sz="14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Meeting ID: 920 4884 4480</a:t>
            </a:r>
            <a:endParaRPr lang="en-US" sz="14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l"/>
            <a:endParaRPr lang="en-US" sz="1400" dirty="0">
              <a:latin typeface="Arial"/>
              <a:cs typeface="Calibri"/>
            </a:endParaRP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1D1CADBF-19F3-64F3-7D77-86D4C5C1D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7107" y="6328096"/>
            <a:ext cx="358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r>
              <a:rPr lang="en-US" sz="1200" i="1" dirty="0">
                <a:latin typeface="Times New Roman"/>
                <a:cs typeface="Times New Roman"/>
              </a:rPr>
              <a:t>Partial Fulfillment of the Doctor of Philosophy Degree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6DF9D6-27CF-6F12-4DDB-6554EB94AC0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6" t="13371" r="5706" b="312"/>
          <a:stretch/>
        </p:blipFill>
        <p:spPr>
          <a:xfrm>
            <a:off x="1861291" y="829727"/>
            <a:ext cx="2907606" cy="3526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370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E8022B6E4EE04C93AD0DA0B3B451CC" ma:contentTypeVersion="12" ma:contentTypeDescription="Create a new document." ma:contentTypeScope="" ma:versionID="f4ac9219c774de7cf20f71d6f347e833">
  <xsd:schema xmlns:xsd="http://www.w3.org/2001/XMLSchema" xmlns:xs="http://www.w3.org/2001/XMLSchema" xmlns:p="http://schemas.microsoft.com/office/2006/metadata/properties" xmlns:ns3="cdfddf77-a2f8-4487-b227-0e4e9f854c93" xmlns:ns4="929b79cd-87ba-4e18-9de0-293621bdc9d5" targetNamespace="http://schemas.microsoft.com/office/2006/metadata/properties" ma:root="true" ma:fieldsID="65f11e6e0ca1182bc5cd908c85c668bb" ns3:_="" ns4:_="">
    <xsd:import namespace="cdfddf77-a2f8-4487-b227-0e4e9f854c93"/>
    <xsd:import namespace="929b79cd-87ba-4e18-9de0-293621bdc9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fddf77-a2f8-4487-b227-0e4e9f854c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9b79cd-87ba-4e18-9de0-293621bdc9d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0FB342-C992-4A8E-BC91-3D630206CA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685CE7-1C4F-4166-8CCF-74E9CA8384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fddf77-a2f8-4487-b227-0e4e9f854c93"/>
    <ds:schemaRef ds:uri="929b79cd-87ba-4e18-9de0-293621bdc9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8CF7B0-3C25-4B79-9694-B30D4585364D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  <ds:schemaRef ds:uri="929b79cd-87ba-4e18-9de0-293621bdc9d5"/>
    <ds:schemaRef ds:uri="cdfddf77-a2f8-4487-b227-0e4e9f854c93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3158</TotalTime>
  <Words>79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Lucida Calligraphy</vt:lpstr>
      <vt:lpstr>Times New Roman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R Adams</dc:creator>
  <cp:lastModifiedBy>Katy Kinker</cp:lastModifiedBy>
  <cp:revision>499</cp:revision>
  <dcterms:created xsi:type="dcterms:W3CDTF">2023-02-14T19:49:30Z</dcterms:created>
  <dcterms:modified xsi:type="dcterms:W3CDTF">2024-04-15T22:55:38Z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2023-02-16T14:46:38Z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8f630ff4-b672-4882-88ed-04c7c102c7fb</vt:lpwstr>
  </property>
  <property fmtid="{D5CDD505-2E9C-101B-9397-08002B2CF9AE}" pid="8" name="MSIP_Label_4044bd30-2ed7-4c9d-9d12-46200872a97b_ContentBits">
    <vt:lpwstr>0</vt:lpwstr>
  </property>
  <property fmtid="{D5CDD505-2E9C-101B-9397-08002B2CF9AE}" pid="9" name="ContentTypeId">
    <vt:lpwstr>0x01010061E8022B6E4EE04C93AD0DA0B3B451CC</vt:lpwstr>
  </property>
</Properties>
</file>