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Masters/slideMaster2.xml" ContentType="application/vnd.openxmlformats-officedocument.presentationml.slideMaster+xml"/>
  <Override PartName="/ppt/notesSlides/notesSlide4.xml" ContentType="application/vnd.openxmlformats-officedocument.presentationml.notesSlide+xml"/>
  <Override PartName="/ppt/notesSlides/notesSlide7.xml" ContentType="application/vnd.openxmlformats-officedocument.presentationml.notesSlide+xml"/>
  <Override PartName="/ppt/slideLayouts/slideLayout25.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6.xml" ContentType="application/vnd.openxmlformats-officedocument.presentationml.slideLayout+xml"/>
  <Override PartName="/ppt/slideLayouts/slideLayout34.xml" ContentType="application/vnd.openxmlformats-officedocument.presentationml.slideLayout+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notesMasters/notesMaster1.xml" ContentType="application/vnd.openxmlformats-officedocument.presentationml.notesMaster+xml"/>
  <Override PartName="/ppt/charts/style3.xml" ContentType="application/vnd.ms-office.chartstyle+xml"/>
  <Override PartName="/ppt/charts/style1.xml" ContentType="application/vnd.ms-office.chartstyle+xml"/>
  <Override PartName="/ppt/charts/colors3.xml" ContentType="application/vnd.ms-office.chartcolorstyle+xml"/>
  <Override PartName="/ppt/diagrams/quickStyle1.xml" ContentType="application/vnd.openxmlformats-officedocument.drawingml.diagramStyle+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diagrams/layout1.xml" ContentType="application/vnd.openxmlformats-officedocument.drawingml.diagramLayout+xml"/>
  <Override PartName="/ppt/charts/colors1.xml" ContentType="application/vnd.ms-office.chartcolorstyle+xml"/>
  <Override PartName="/ppt/theme/theme1.xml" ContentType="application/vnd.openxmlformats-officedocument.theme+xml"/>
  <Override PartName="/ppt/charts/chart11.xml" ContentType="application/vnd.openxmlformats-officedocument.drawingml.chart+xml"/>
  <Override PartName="/ppt/charts/colors10.xml" ContentType="application/vnd.ms-office.chartcolorstyle+xml"/>
  <Override PartName="/ppt/charts/style10.xml" ContentType="application/vnd.ms-office.chartstyle+xml"/>
  <Override PartName="/ppt/charts/chart10.xml" ContentType="application/vnd.openxmlformats-officedocument.drawingml.chart+xml"/>
  <Override PartName="/ppt/charts/colors9.xml" ContentType="application/vnd.ms-office.chartcolorstyle+xml"/>
  <Override PartName="/ppt/charts/style9.xml" ContentType="application/vnd.ms-office.chartstyle+xml"/>
  <Override PartName="/ppt/charts/chart9.xml" ContentType="application/vnd.openxmlformats-officedocument.drawingml.chart+xml"/>
  <Override PartName="/ppt/charts/style11.xml" ContentType="application/vnd.ms-office.chartstyle+xml"/>
  <Override PartName="/ppt/charts/colors11.xml" ContentType="application/vnd.ms-office.chartcolorstyle+xml"/>
  <Override PartName="/ppt/charts/colors13.xml" ContentType="application/vnd.ms-office.chartcolorstyle+xml"/>
  <Override PartName="/ppt/charts/style13.xml" ContentType="application/vnd.ms-office.chartstyle+xml"/>
  <Override PartName="/ppt/charts/chart13.xml" ContentType="application/vnd.openxmlformats-officedocument.drawingml.chart+xml"/>
  <Override PartName="/ppt/charts/colors2.xml" ContentType="application/vnd.ms-office.chartcolorstyle+xml"/>
  <Override PartName="/ppt/charts/colors12.xml" ContentType="application/vnd.ms-office.chartcolorstyle+xml"/>
  <Override PartName="/ppt/charts/style12.xml" ContentType="application/vnd.ms-office.chartstyle+xml"/>
  <Override PartName="/ppt/charts/chart12.xml" ContentType="application/vnd.openxmlformats-officedocument.drawingml.chart+xml"/>
  <Override PartName="/ppt/charts/colors8.xml" ContentType="application/vnd.ms-office.chartcolorstyle+xml"/>
  <Override PartName="/ppt/charts/colors5.xml" ContentType="application/vnd.ms-office.chartcolorstyle+xml"/>
  <Override PartName="/ppt/charts/style5.xml" ContentType="application/vnd.ms-office.chartstyle+xml"/>
  <Override PartName="/ppt/charts/chart5.xml" ContentType="application/vnd.openxmlformats-officedocument.drawingml.chart+xml"/>
  <Override PartName="/ppt/charts/chart3.xml" ContentType="application/vnd.openxmlformats-officedocument.drawingml.chart+xml"/>
  <Override PartName="/ppt/charts/colors4.xml" ContentType="application/vnd.ms-office.chartcolorstyle+xml"/>
  <Override PartName="/ppt/charts/style4.xml" ContentType="application/vnd.ms-office.chartstyle+xml"/>
  <Override PartName="/ppt/charts/chart4.xml" ContentType="application/vnd.openxmlformats-officedocument.drawingml.chart+xml"/>
  <Override PartName="/ppt/charts/chart6.xml" ContentType="application/vnd.openxmlformats-officedocument.drawingml.chart+xml"/>
  <Override PartName="/ppt/charts/style6.xml" ContentType="application/vnd.ms-office.chartstyle+xml"/>
  <Override PartName="/ppt/charts/style8.xml" ContentType="application/vnd.ms-office.chartstyle+xml"/>
  <Override PartName="/ppt/charts/chart8.xml" ContentType="application/vnd.openxmlformats-officedocument.drawingml.chart+xml"/>
  <Override PartName="/ppt/charts/colors7.xml" ContentType="application/vnd.ms-office.chartcolorstyle+xml"/>
  <Override PartName="/ppt/charts/style7.xml" ContentType="application/vnd.ms-office.chartstyle+xml"/>
  <Override PartName="/ppt/charts/chart7.xml" ContentType="application/vnd.openxmlformats-officedocument.drawingml.chart+xml"/>
  <Override PartName="/ppt/charts/colors6.xml" ContentType="application/vnd.ms-office.chartcolorstyle+xml"/>
  <Override PartName="/ppt/charts/chart14.xml" ContentType="application/vnd.openxmlformats-officedocument.drawingml.chart+xml"/>
  <Override PartName="/ppt/charts/colors14.xml" ContentType="application/vnd.ms-office.chartcolorstyle+xml"/>
  <Override PartName="/ppt/charts/colors21.xml" ContentType="application/vnd.ms-office.chartcolorstyle+xml"/>
  <Override PartName="/ppt/charts/style21.xml" ContentType="application/vnd.ms-office.chartstyle+xml"/>
  <Override PartName="/ppt/charts/chart21.xml" ContentType="application/vnd.openxmlformats-officedocument.drawingml.chart+xml"/>
  <Override PartName="/ppt/charts/chart2.xml" ContentType="application/vnd.openxmlformats-officedocument.drawingml.chart+xml"/>
  <Override PartName="/ppt/charts/colors20.xml" ContentType="application/vnd.ms-office.chartcolorstyle+xml"/>
  <Override PartName="/ppt/charts/style14.xml" ContentType="application/vnd.ms-office.chartstyle+xml"/>
  <Override PartName="/ppt/charts/chart20.xml" ContentType="application/vnd.openxmlformats-officedocument.drawingml.chart+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olors24.xml" ContentType="application/vnd.ms-office.chartcolorstyle+xml"/>
  <Override PartName="/ppt/charts/style24.xml" ContentType="application/vnd.ms-office.chartstyle+xml"/>
  <Override PartName="/ppt/charts/chart24.xml" ContentType="application/vnd.openxmlformats-officedocument.drawingml.chart+xml"/>
  <Override PartName="/ppt/charts/colors23.xml" ContentType="application/vnd.ms-office.chartcolorstyle+xml"/>
  <Override PartName="/ppt/charts/style23.xml" ContentType="application/vnd.ms-office.chartstyle+xml"/>
  <Override PartName="/ppt/charts/chart23.xml" ContentType="application/vnd.openxmlformats-officedocument.drawingml.chart+xml"/>
  <Override PartName="/ppt/charts/style20.xml" ContentType="application/vnd.ms-office.chartstyle+xml"/>
  <Override PartName="/ppt/charts/style19.xml" ContentType="application/vnd.ms-office.chartstyle+xml"/>
  <Override PartName="/ppt/charts/colors19.xml" ContentType="application/vnd.ms-office.chartcolorstyle+xml"/>
  <Override PartName="/ppt/charts/style16.xml" ContentType="application/vnd.ms-office.chartstyle+xml"/>
  <Override PartName="/ppt/charts/chart16.xml" ContentType="application/vnd.openxmlformats-officedocument.drawingml.chart+xml"/>
  <Override PartName="/ppt/charts/colors15.xml" ContentType="application/vnd.ms-office.chartcolorstyle+xml"/>
  <Override PartName="/ppt/charts/style15.xml" ContentType="application/vnd.ms-office.chartstyle+xml"/>
  <Override PartName="/ppt/charts/chart15.xml" ContentType="application/vnd.openxmlformats-officedocument.drawingml.chart+xml"/>
  <Override PartName="/ppt/charts/colors16.xml" ContentType="application/vnd.ms-office.chartcolorstyle+xml"/>
  <Override PartName="/ppt/charts/chart17.xml" ContentType="application/vnd.openxmlformats-officedocument.drawingml.chart+xml"/>
  <Override PartName="/ppt/charts/chart19.xml" ContentType="application/vnd.openxmlformats-officedocument.drawingml.chart+xml"/>
  <Override PartName="/ppt/charts/style2.xml" ContentType="application/vnd.ms-office.chartstyle+xml"/>
  <Override PartName="/ppt/charts/style18.xml" ContentType="application/vnd.ms-office.chartstyle+xml"/>
  <Override PartName="/ppt/charts/colors18.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9" r:id="rId2"/>
  </p:sldMasterIdLst>
  <p:notesMasterIdLst>
    <p:notesMasterId r:id="rId18"/>
  </p:notesMasterIdLst>
  <p:handoutMasterIdLst>
    <p:handoutMasterId r:id="rId19"/>
  </p:handoutMasterIdLst>
  <p:sldIdLst>
    <p:sldId id="394" r:id="rId3"/>
    <p:sldId id="577" r:id="rId4"/>
    <p:sldId id="578" r:id="rId5"/>
    <p:sldId id="593" r:id="rId6"/>
    <p:sldId id="581" r:id="rId7"/>
    <p:sldId id="582" r:id="rId8"/>
    <p:sldId id="568" r:id="rId9"/>
    <p:sldId id="587" r:id="rId10"/>
    <p:sldId id="588" r:id="rId11"/>
    <p:sldId id="589" r:id="rId12"/>
    <p:sldId id="590" r:id="rId13"/>
    <p:sldId id="591" r:id="rId14"/>
    <p:sldId id="583" r:id="rId15"/>
    <p:sldId id="585" r:id="rId16"/>
    <p:sldId id="594"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256" userDrawn="1">
          <p15:clr>
            <a:srgbClr val="A4A3A4"/>
          </p15:clr>
        </p15:guide>
        <p15:guide id="3" orient="horz" pos="840" userDrawn="1">
          <p15:clr>
            <a:srgbClr val="A4A3A4"/>
          </p15:clr>
        </p15:guide>
      </p15:sldGuideLst>
    </p:ext>
    <p:ext uri="{2D200454-40CA-4A62-9FC3-DE9A4176ACB9}">
      <p15:notesGuideLst xmlns:p15="http://schemas.microsoft.com/office/powerpoint/2012/main">
        <p15:guide id="1" orient="horz" pos="3123" userDrawn="1">
          <p15:clr>
            <a:srgbClr val="A4A3A4"/>
          </p15:clr>
        </p15:guide>
        <p15:guide id="2" pos="218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9E2A"/>
    <a:srgbClr val="2EAF9B"/>
    <a:srgbClr val="5B6870"/>
    <a:srgbClr val="6A8C3B"/>
    <a:srgbClr val="7DA345"/>
    <a:srgbClr val="7CA6C0"/>
    <a:srgbClr val="148E90"/>
    <a:srgbClr val="A3792C"/>
    <a:srgbClr val="429AC2"/>
    <a:srgbClr val="27BD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86470" autoAdjust="0"/>
  </p:normalViewPr>
  <p:slideViewPr>
    <p:cSldViewPr snapToGrid="0" snapToObjects="1">
      <p:cViewPr varScale="1">
        <p:scale>
          <a:sx n="100" d="100"/>
          <a:sy n="100" d="100"/>
        </p:scale>
        <p:origin x="906" y="72"/>
      </p:cViewPr>
      <p:guideLst>
        <p:guide pos="4256"/>
        <p:guide orient="horz" pos="840"/>
      </p:guideLst>
    </p:cSldViewPr>
  </p:slideViewPr>
  <p:outlineViewPr>
    <p:cViewPr>
      <p:scale>
        <a:sx n="33" d="100"/>
        <a:sy n="33" d="100"/>
      </p:scale>
      <p:origin x="0" y="-11712"/>
    </p:cViewPr>
  </p:outlineViewPr>
  <p:notesTextViewPr>
    <p:cViewPr>
      <p:scale>
        <a:sx n="3" d="2"/>
        <a:sy n="3" d="2"/>
      </p:scale>
      <p:origin x="0" y="0"/>
    </p:cViewPr>
  </p:notesTextViewPr>
  <p:sorterViewPr>
    <p:cViewPr>
      <p:scale>
        <a:sx n="100" d="100"/>
        <a:sy n="100" d="100"/>
      </p:scale>
      <p:origin x="0" y="0"/>
    </p:cViewPr>
  </p:sorterViewPr>
  <p:notesViewPr>
    <p:cSldViewPr snapToGrid="0" snapToObjects="1" showGuides="1">
      <p:cViewPr varScale="1">
        <p:scale>
          <a:sx n="85" d="100"/>
          <a:sy n="85" d="100"/>
        </p:scale>
        <p:origin x="1074" y="102"/>
      </p:cViewPr>
      <p:guideLst>
        <p:guide orient="horz" pos="3123"/>
        <p:guide pos="218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PNW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Pell Eligible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02FC-41B2-ACD6-F8DDB30ADCD9}"/>
              </c:ext>
            </c:extLst>
          </c:dPt>
          <c:dPt>
            <c:idx val="1"/>
            <c:bubble3D val="0"/>
            <c:spPr>
              <a:solidFill>
                <a:srgbClr val="B1810B"/>
              </a:solidFill>
              <a:ln w="19050">
                <a:solidFill>
                  <a:schemeClr val="bg1"/>
                </a:solidFill>
              </a:ln>
              <a:effectLst/>
            </c:spPr>
            <c:extLst>
              <c:ext xmlns:c16="http://schemas.microsoft.com/office/drawing/2014/chart" uri="{C3380CC4-5D6E-409C-BE32-E72D297353CC}">
                <c16:uniqueId val="{00000003-02FC-41B2-ACD6-F8DDB30ADCD9}"/>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0.26</c:v>
                </c:pt>
                <c:pt idx="1">
                  <c:v>0.74</c:v>
                </c:pt>
              </c:numCache>
            </c:numRef>
          </c:val>
          <c:extLst>
            <c:ext xmlns:c16="http://schemas.microsoft.com/office/drawing/2014/chart" uri="{C3380CC4-5D6E-409C-BE32-E72D297353CC}">
              <c16:uniqueId val="{00000004-02FC-41B2-ACD6-F8DDB30ADCD9}"/>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02FC-41B2-ACD6-F8DDB30ADCD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02FC-41B2-ACD6-F8DDB30ADCD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Sheet1!$C$2:$C$3</c:f>
              <c:numCache>
                <c:formatCode>General</c:formatCode>
                <c:ptCount val="2"/>
              </c:numCache>
            </c:numRef>
          </c:val>
          <c:extLst>
            <c:ext xmlns:c16="http://schemas.microsoft.com/office/drawing/2014/chart" uri="{C3380CC4-5D6E-409C-BE32-E72D297353CC}">
              <c16:uniqueId val="{00000009-02FC-41B2-ACD6-F8DDB30ADCD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Kaplan University</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Age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299E-4985-AF88-FBFCB32F7672}"/>
              </c:ext>
            </c:extLst>
          </c:dPt>
          <c:dPt>
            <c:idx val="1"/>
            <c:bubble3D val="0"/>
            <c:spPr>
              <a:solidFill>
                <a:srgbClr val="6A9FB1"/>
              </a:solidFill>
              <a:ln w="19050">
                <a:solidFill>
                  <a:schemeClr val="bg1"/>
                </a:solidFill>
              </a:ln>
              <a:effectLst/>
            </c:spPr>
            <c:extLst>
              <c:ext xmlns:c16="http://schemas.microsoft.com/office/drawing/2014/chart" uri="{C3380CC4-5D6E-409C-BE32-E72D297353CC}">
                <c16:uniqueId val="{00000003-299E-4985-AF88-FBFCB32F7672}"/>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&gt;24</c:v>
                </c:pt>
                <c:pt idx="1">
                  <c:v>&lt;24</c:v>
                </c:pt>
              </c:strCache>
            </c:strRef>
          </c:cat>
          <c:val>
            <c:numRef>
              <c:f>Sheet1!$B$2:$B$3</c:f>
              <c:numCache>
                <c:formatCode>General</c:formatCode>
                <c:ptCount val="2"/>
                <c:pt idx="0">
                  <c:v>0.83</c:v>
                </c:pt>
                <c:pt idx="1">
                  <c:v>0.17</c:v>
                </c:pt>
              </c:numCache>
            </c:numRef>
          </c:val>
          <c:extLst>
            <c:ext xmlns:c16="http://schemas.microsoft.com/office/drawing/2014/chart" uri="{C3380CC4-5D6E-409C-BE32-E72D297353CC}">
              <c16:uniqueId val="{00000004-299E-4985-AF88-FBFCB32F7672}"/>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299E-4985-AF88-FBFCB32F76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299E-4985-AF88-FBFCB32F767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&gt;24</c:v>
                </c:pt>
                <c:pt idx="1">
                  <c:v>&lt;24</c:v>
                </c:pt>
              </c:strCache>
            </c:strRef>
          </c:cat>
          <c:val>
            <c:numRef>
              <c:f>Sheet1!$C$2:$C$3</c:f>
              <c:numCache>
                <c:formatCode>General</c:formatCode>
                <c:ptCount val="2"/>
              </c:numCache>
            </c:numRef>
          </c:val>
          <c:extLst>
            <c:ext xmlns:c16="http://schemas.microsoft.com/office/drawing/2014/chart" uri="{C3380CC4-5D6E-409C-BE32-E72D297353CC}">
              <c16:uniqueId val="{00000009-299E-4985-AF88-FBFCB32F7672}"/>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PFW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Age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33BF-4B6B-8B9B-670A5B1E326C}"/>
              </c:ext>
            </c:extLst>
          </c:dPt>
          <c:dPt>
            <c:idx val="1"/>
            <c:bubble3D val="0"/>
            <c:spPr>
              <a:solidFill>
                <a:srgbClr val="003F87"/>
              </a:solidFill>
              <a:ln w="19050">
                <a:solidFill>
                  <a:schemeClr val="bg1"/>
                </a:solidFill>
              </a:ln>
              <a:effectLst/>
            </c:spPr>
            <c:extLst>
              <c:ext xmlns:c16="http://schemas.microsoft.com/office/drawing/2014/chart" uri="{C3380CC4-5D6E-409C-BE32-E72D297353CC}">
                <c16:uniqueId val="{00000003-33BF-4B6B-8B9B-670A5B1E326C}"/>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&gt;24</c:v>
                </c:pt>
                <c:pt idx="1">
                  <c:v>&lt;24</c:v>
                </c:pt>
              </c:strCache>
            </c:strRef>
          </c:cat>
          <c:val>
            <c:numRef>
              <c:f>Sheet1!$B$2:$B$3</c:f>
              <c:numCache>
                <c:formatCode>General</c:formatCode>
                <c:ptCount val="2"/>
                <c:pt idx="0">
                  <c:v>0.17</c:v>
                </c:pt>
                <c:pt idx="1">
                  <c:v>0.83</c:v>
                </c:pt>
              </c:numCache>
            </c:numRef>
          </c:val>
          <c:extLst>
            <c:ext xmlns:c16="http://schemas.microsoft.com/office/drawing/2014/chart" uri="{C3380CC4-5D6E-409C-BE32-E72D297353CC}">
              <c16:uniqueId val="{00000004-33BF-4B6B-8B9B-670A5B1E326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PWL</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Age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C0DA-41C7-928C-1818E29ACC3A}"/>
              </c:ext>
            </c:extLst>
          </c:dPt>
          <c:dPt>
            <c:idx val="1"/>
            <c:bubble3D val="0"/>
            <c:spPr>
              <a:solidFill>
                <a:srgbClr val="B49658"/>
              </a:solidFill>
              <a:ln w="19050">
                <a:solidFill>
                  <a:schemeClr val="bg1"/>
                </a:solidFill>
              </a:ln>
              <a:effectLst/>
            </c:spPr>
            <c:extLst>
              <c:ext xmlns:c16="http://schemas.microsoft.com/office/drawing/2014/chart" uri="{C3380CC4-5D6E-409C-BE32-E72D297353CC}">
                <c16:uniqueId val="{00000003-C0DA-41C7-928C-1818E29ACC3A}"/>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&gt;24</c:v>
                </c:pt>
                <c:pt idx="1">
                  <c:v>&lt;24</c:v>
                </c:pt>
              </c:strCache>
            </c:strRef>
          </c:cat>
          <c:val>
            <c:numRef>
              <c:f>Sheet1!$B$2:$B$3</c:f>
              <c:numCache>
                <c:formatCode>General</c:formatCode>
                <c:ptCount val="2"/>
                <c:pt idx="0">
                  <c:v>0.04</c:v>
                </c:pt>
                <c:pt idx="1">
                  <c:v>0.96</c:v>
                </c:pt>
              </c:numCache>
            </c:numRef>
          </c:val>
          <c:extLst>
            <c:ext xmlns:c16="http://schemas.microsoft.com/office/drawing/2014/chart" uri="{C3380CC4-5D6E-409C-BE32-E72D297353CC}">
              <c16:uniqueId val="{00000004-C0DA-41C7-928C-1818E29ACC3A}"/>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C0DA-41C7-928C-1818E29ACC3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C0DA-41C7-928C-1818E29ACC3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&gt;24</c:v>
                </c:pt>
                <c:pt idx="1">
                  <c:v>&lt;24</c:v>
                </c:pt>
              </c:strCache>
            </c:strRef>
          </c:cat>
          <c:val>
            <c:numRef>
              <c:f>Sheet1!$C$2:$C$3</c:f>
              <c:numCache>
                <c:formatCode>General</c:formatCode>
                <c:ptCount val="2"/>
              </c:numCache>
            </c:numRef>
          </c:val>
          <c:extLst>
            <c:ext xmlns:c16="http://schemas.microsoft.com/office/drawing/2014/chart" uri="{C3380CC4-5D6E-409C-BE32-E72D297353CC}">
              <c16:uniqueId val="{00000009-C0DA-41C7-928C-1818E29ACC3A}"/>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PNW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3A81-418C-B168-19AA92C141A9}"/>
              </c:ext>
            </c:extLst>
          </c:dPt>
          <c:dPt>
            <c:idx val="1"/>
            <c:bubble3D val="0"/>
            <c:spPr>
              <a:solidFill>
                <a:srgbClr val="B1810B"/>
              </a:solidFill>
              <a:ln w="19050">
                <a:solidFill>
                  <a:schemeClr val="bg1"/>
                </a:solidFill>
              </a:ln>
              <a:effectLst/>
            </c:spPr>
            <c:extLst>
              <c:ext xmlns:c16="http://schemas.microsoft.com/office/drawing/2014/chart" uri="{C3380CC4-5D6E-409C-BE32-E72D297353CC}">
                <c16:uniqueId val="{00000003-3A81-418C-B168-19AA92C141A9}"/>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Women</c:v>
                </c:pt>
                <c:pt idx="1">
                  <c:v>Men</c:v>
                </c:pt>
              </c:strCache>
            </c:strRef>
          </c:cat>
          <c:val>
            <c:numRef>
              <c:f>Sheet1!$B$2:$B$3</c:f>
              <c:numCache>
                <c:formatCode>General</c:formatCode>
                <c:ptCount val="2"/>
                <c:pt idx="0">
                  <c:v>0.59</c:v>
                </c:pt>
                <c:pt idx="1">
                  <c:v>0.41</c:v>
                </c:pt>
              </c:numCache>
            </c:numRef>
          </c:val>
          <c:extLst>
            <c:ext xmlns:c16="http://schemas.microsoft.com/office/drawing/2014/chart" uri="{C3380CC4-5D6E-409C-BE32-E72D297353CC}">
              <c16:uniqueId val="{00000004-3A81-418C-B168-19AA92C141A9}"/>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3A81-418C-B168-19AA92C141A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3A81-418C-B168-19AA92C141A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Women</c:v>
                </c:pt>
                <c:pt idx="1">
                  <c:v>Men</c:v>
                </c:pt>
              </c:strCache>
            </c:strRef>
          </c:cat>
          <c:val>
            <c:numRef>
              <c:f>Sheet1!$C$2:$C$3</c:f>
              <c:numCache>
                <c:formatCode>General</c:formatCode>
                <c:ptCount val="2"/>
              </c:numCache>
            </c:numRef>
          </c:val>
          <c:extLst>
            <c:ext xmlns:c16="http://schemas.microsoft.com/office/drawing/2014/chart" uri="{C3380CC4-5D6E-409C-BE32-E72D297353CC}">
              <c16:uniqueId val="{00000009-3A81-418C-B168-19AA92C141A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Kaplan University</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B7F7-4C49-BFDC-B475F9F59D9C}"/>
              </c:ext>
            </c:extLst>
          </c:dPt>
          <c:dPt>
            <c:idx val="1"/>
            <c:bubble3D val="0"/>
            <c:spPr>
              <a:solidFill>
                <a:srgbClr val="6A9FB1"/>
              </a:solidFill>
              <a:ln w="19050">
                <a:solidFill>
                  <a:schemeClr val="bg1"/>
                </a:solidFill>
              </a:ln>
              <a:effectLst/>
            </c:spPr>
            <c:extLst>
              <c:ext xmlns:c16="http://schemas.microsoft.com/office/drawing/2014/chart" uri="{C3380CC4-5D6E-409C-BE32-E72D297353CC}">
                <c16:uniqueId val="{00000003-B7F7-4C49-BFDC-B475F9F59D9C}"/>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Women</c:v>
                </c:pt>
                <c:pt idx="1">
                  <c:v>Men</c:v>
                </c:pt>
              </c:strCache>
            </c:strRef>
          </c:cat>
          <c:val>
            <c:numRef>
              <c:f>Sheet1!$B$2:$B$3</c:f>
              <c:numCache>
                <c:formatCode>General</c:formatCode>
                <c:ptCount val="2"/>
                <c:pt idx="0">
                  <c:v>0.71</c:v>
                </c:pt>
                <c:pt idx="1">
                  <c:v>0.28999999999999998</c:v>
                </c:pt>
              </c:numCache>
            </c:numRef>
          </c:val>
          <c:extLst>
            <c:ext xmlns:c16="http://schemas.microsoft.com/office/drawing/2014/chart" uri="{C3380CC4-5D6E-409C-BE32-E72D297353CC}">
              <c16:uniqueId val="{00000004-B7F7-4C49-BFDC-B475F9F59D9C}"/>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B7F7-4C49-BFDC-B475F9F59D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B7F7-4C49-BFDC-B475F9F59D9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Women</c:v>
                </c:pt>
                <c:pt idx="1">
                  <c:v>Men</c:v>
                </c:pt>
              </c:strCache>
            </c:strRef>
          </c:cat>
          <c:val>
            <c:numRef>
              <c:f>Sheet1!$C$2:$C$3</c:f>
              <c:numCache>
                <c:formatCode>General</c:formatCode>
                <c:ptCount val="2"/>
              </c:numCache>
            </c:numRef>
          </c:val>
          <c:extLst>
            <c:ext xmlns:c16="http://schemas.microsoft.com/office/drawing/2014/chart" uri="{C3380CC4-5D6E-409C-BE32-E72D297353CC}">
              <c16:uniqueId val="{00000009-B7F7-4C49-BFDC-B475F9F59D9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PFW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9F16-48E4-8427-E721D7BEF389}"/>
              </c:ext>
            </c:extLst>
          </c:dPt>
          <c:dPt>
            <c:idx val="1"/>
            <c:bubble3D val="0"/>
            <c:spPr>
              <a:solidFill>
                <a:srgbClr val="003F87"/>
              </a:solidFill>
              <a:ln w="19050">
                <a:solidFill>
                  <a:schemeClr val="bg1"/>
                </a:solidFill>
              </a:ln>
              <a:effectLst/>
            </c:spPr>
            <c:extLst>
              <c:ext xmlns:c16="http://schemas.microsoft.com/office/drawing/2014/chart" uri="{C3380CC4-5D6E-409C-BE32-E72D297353CC}">
                <c16:uniqueId val="{00000003-9F16-48E4-8427-E721D7BEF389}"/>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Women</c:v>
                </c:pt>
                <c:pt idx="1">
                  <c:v>Men</c:v>
                </c:pt>
              </c:strCache>
            </c:strRef>
          </c:cat>
          <c:val>
            <c:numRef>
              <c:f>Sheet1!$B$2:$B$3</c:f>
              <c:numCache>
                <c:formatCode>General</c:formatCode>
                <c:ptCount val="2"/>
                <c:pt idx="0">
                  <c:v>0.56000000000000005</c:v>
                </c:pt>
                <c:pt idx="1">
                  <c:v>0.44</c:v>
                </c:pt>
              </c:numCache>
            </c:numRef>
          </c:val>
          <c:extLst>
            <c:ext xmlns:c16="http://schemas.microsoft.com/office/drawing/2014/chart" uri="{C3380CC4-5D6E-409C-BE32-E72D297353CC}">
              <c16:uniqueId val="{00000004-9F16-48E4-8427-E721D7BEF389}"/>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9F16-48E4-8427-E721D7BEF38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9F16-48E4-8427-E721D7BEF38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Women</c:v>
                </c:pt>
                <c:pt idx="1">
                  <c:v>Men</c:v>
                </c:pt>
              </c:strCache>
            </c:strRef>
          </c:cat>
          <c:val>
            <c:numRef>
              <c:f>Sheet1!$C$2:$C$3</c:f>
              <c:numCache>
                <c:formatCode>General</c:formatCode>
                <c:ptCount val="2"/>
              </c:numCache>
            </c:numRef>
          </c:val>
          <c:extLst>
            <c:ext xmlns:c16="http://schemas.microsoft.com/office/drawing/2014/chart" uri="{C3380CC4-5D6E-409C-BE32-E72D297353CC}">
              <c16:uniqueId val="{00000009-9F16-48E4-8427-E721D7BEF38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PWL</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18FB-4BE7-A387-39D9096A18FA}"/>
              </c:ext>
            </c:extLst>
          </c:dPt>
          <c:dPt>
            <c:idx val="1"/>
            <c:bubble3D val="0"/>
            <c:spPr>
              <a:solidFill>
                <a:srgbClr val="B49658"/>
              </a:solidFill>
              <a:ln w="19050">
                <a:solidFill>
                  <a:schemeClr val="bg1"/>
                </a:solidFill>
              </a:ln>
              <a:effectLst/>
            </c:spPr>
            <c:extLst>
              <c:ext xmlns:c16="http://schemas.microsoft.com/office/drawing/2014/chart" uri="{C3380CC4-5D6E-409C-BE32-E72D297353CC}">
                <c16:uniqueId val="{00000003-18FB-4BE7-A387-39D9096A18FA}"/>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Women</c:v>
                </c:pt>
                <c:pt idx="1">
                  <c:v>Men</c:v>
                </c:pt>
              </c:strCache>
            </c:strRef>
          </c:cat>
          <c:val>
            <c:numRef>
              <c:f>Sheet1!$B$2:$B$3</c:f>
              <c:numCache>
                <c:formatCode>General</c:formatCode>
                <c:ptCount val="2"/>
                <c:pt idx="0">
                  <c:v>0.42</c:v>
                </c:pt>
                <c:pt idx="1">
                  <c:v>0.57999999999999996</c:v>
                </c:pt>
              </c:numCache>
            </c:numRef>
          </c:val>
          <c:extLst>
            <c:ext xmlns:c16="http://schemas.microsoft.com/office/drawing/2014/chart" uri="{C3380CC4-5D6E-409C-BE32-E72D297353CC}">
              <c16:uniqueId val="{00000004-18FB-4BE7-A387-39D9096A18FA}"/>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PNW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%online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002B-4825-9229-224BAFCF0300}"/>
              </c:ext>
            </c:extLst>
          </c:dPt>
          <c:dPt>
            <c:idx val="1"/>
            <c:bubble3D val="0"/>
            <c:spPr>
              <a:solidFill>
                <a:srgbClr val="B1810B"/>
              </a:solidFill>
              <a:ln w="19050">
                <a:solidFill>
                  <a:schemeClr val="bg1"/>
                </a:solidFill>
              </a:ln>
              <a:effectLst/>
            </c:spPr>
            <c:extLst>
              <c:ext xmlns:c16="http://schemas.microsoft.com/office/drawing/2014/chart" uri="{C3380CC4-5D6E-409C-BE32-E72D297353CC}">
                <c16:uniqueId val="{00000003-002B-4825-9229-224BAFCF0300}"/>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Sheet1!$B$2:$B$3</c:f>
              <c:numCache>
                <c:formatCode>General</c:formatCode>
                <c:ptCount val="2"/>
                <c:pt idx="0">
                  <c:v>0.7</c:v>
                </c:pt>
                <c:pt idx="1">
                  <c:v>0.3</c:v>
                </c:pt>
              </c:numCache>
            </c:numRef>
          </c:val>
          <c:extLst>
            <c:ext xmlns:c16="http://schemas.microsoft.com/office/drawing/2014/chart" uri="{C3380CC4-5D6E-409C-BE32-E72D297353CC}">
              <c16:uniqueId val="{00000004-002B-4825-9229-224BAFCF0300}"/>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002B-4825-9229-224BAFCF030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002B-4825-9229-224BAFCF030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Sheet1!$C$2:$C$3</c:f>
              <c:numCache>
                <c:formatCode>General</c:formatCode>
                <c:ptCount val="2"/>
              </c:numCache>
            </c:numRef>
          </c:val>
          <c:extLst>
            <c:ext xmlns:c16="http://schemas.microsoft.com/office/drawing/2014/chart" uri="{C3380CC4-5D6E-409C-BE32-E72D297353CC}">
              <c16:uniqueId val="{00000009-002B-4825-9229-224BAFCF030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Kaplan University</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%online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07A5-4200-8A13-902E068FD658}"/>
              </c:ext>
            </c:extLst>
          </c:dPt>
          <c:dPt>
            <c:idx val="1"/>
            <c:bubble3D val="0"/>
            <c:spPr>
              <a:solidFill>
                <a:srgbClr val="6A9FB1"/>
              </a:solidFill>
              <a:ln w="19050">
                <a:solidFill>
                  <a:schemeClr val="bg1"/>
                </a:solidFill>
              </a:ln>
              <a:effectLst/>
            </c:spPr>
            <c:extLst>
              <c:ext xmlns:c16="http://schemas.microsoft.com/office/drawing/2014/chart" uri="{C3380CC4-5D6E-409C-BE32-E72D297353CC}">
                <c16:uniqueId val="{00000003-07A5-4200-8A13-902E068FD658}"/>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Sheet1!$B$2:$B$3</c:f>
              <c:numCache>
                <c:formatCode>General</c:formatCode>
                <c:ptCount val="2"/>
                <c:pt idx="0">
                  <c:v>0</c:v>
                </c:pt>
                <c:pt idx="1">
                  <c:v>1</c:v>
                </c:pt>
              </c:numCache>
            </c:numRef>
          </c:val>
          <c:extLst>
            <c:ext xmlns:c16="http://schemas.microsoft.com/office/drawing/2014/chart" uri="{C3380CC4-5D6E-409C-BE32-E72D297353CC}">
              <c16:uniqueId val="{00000004-07A5-4200-8A13-902E068FD658}"/>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07A5-4200-8A13-902E068FD6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07A5-4200-8A13-902E068FD65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Sheet1!$C$2:$C$3</c:f>
              <c:numCache>
                <c:formatCode>General</c:formatCode>
                <c:ptCount val="2"/>
              </c:numCache>
            </c:numRef>
          </c:val>
          <c:extLst>
            <c:ext xmlns:c16="http://schemas.microsoft.com/office/drawing/2014/chart" uri="{C3380CC4-5D6E-409C-BE32-E72D297353CC}">
              <c16:uniqueId val="{00000009-07A5-4200-8A13-902E068FD658}"/>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PFW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%online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3E23-4AD6-9BF0-0CCD2A085650}"/>
              </c:ext>
            </c:extLst>
          </c:dPt>
          <c:dPt>
            <c:idx val="1"/>
            <c:bubble3D val="0"/>
            <c:spPr>
              <a:solidFill>
                <a:srgbClr val="003F87"/>
              </a:solidFill>
              <a:ln w="19050">
                <a:solidFill>
                  <a:schemeClr val="bg1"/>
                </a:solidFill>
              </a:ln>
              <a:effectLst/>
            </c:spPr>
            <c:extLst>
              <c:ext xmlns:c16="http://schemas.microsoft.com/office/drawing/2014/chart" uri="{C3380CC4-5D6E-409C-BE32-E72D297353CC}">
                <c16:uniqueId val="{00000003-3E23-4AD6-9BF0-0CCD2A085650}"/>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Sheet1!$B$2:$B$3</c:f>
              <c:numCache>
                <c:formatCode>General</c:formatCode>
                <c:ptCount val="2"/>
                <c:pt idx="0">
                  <c:v>0.65</c:v>
                </c:pt>
                <c:pt idx="1">
                  <c:v>0.35</c:v>
                </c:pt>
              </c:numCache>
            </c:numRef>
          </c:val>
          <c:extLst>
            <c:ext xmlns:c16="http://schemas.microsoft.com/office/drawing/2014/chart" uri="{C3380CC4-5D6E-409C-BE32-E72D297353CC}">
              <c16:uniqueId val="{00000004-3E23-4AD6-9BF0-0CCD2A085650}"/>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3E23-4AD6-9BF0-0CCD2A0856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3E23-4AD6-9BF0-0CCD2A08565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Sheet1!$C$2:$C$3</c:f>
              <c:numCache>
                <c:formatCode>General</c:formatCode>
                <c:ptCount val="2"/>
              </c:numCache>
            </c:numRef>
          </c:val>
          <c:extLst>
            <c:ext xmlns:c16="http://schemas.microsoft.com/office/drawing/2014/chart" uri="{C3380CC4-5D6E-409C-BE32-E72D297353CC}">
              <c16:uniqueId val="{00000009-3E23-4AD6-9BF0-0CCD2A08565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Kaplan University</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Pell Eligible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8D04-4312-93F4-C17F00BA4E63}"/>
              </c:ext>
            </c:extLst>
          </c:dPt>
          <c:dPt>
            <c:idx val="1"/>
            <c:bubble3D val="0"/>
            <c:spPr>
              <a:solidFill>
                <a:srgbClr val="6A9FB1"/>
              </a:solidFill>
              <a:ln w="19050">
                <a:solidFill>
                  <a:schemeClr val="bg1"/>
                </a:solidFill>
              </a:ln>
              <a:effectLst/>
            </c:spPr>
            <c:extLst>
              <c:ext xmlns:c16="http://schemas.microsoft.com/office/drawing/2014/chart" uri="{C3380CC4-5D6E-409C-BE32-E72D297353CC}">
                <c16:uniqueId val="{00000003-8D04-4312-93F4-C17F00BA4E63}"/>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0.6</c:v>
                </c:pt>
                <c:pt idx="1">
                  <c:v>0.4</c:v>
                </c:pt>
              </c:numCache>
            </c:numRef>
          </c:val>
          <c:extLst>
            <c:ext xmlns:c16="http://schemas.microsoft.com/office/drawing/2014/chart" uri="{C3380CC4-5D6E-409C-BE32-E72D297353CC}">
              <c16:uniqueId val="{00000004-8D04-4312-93F4-C17F00BA4E63}"/>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8D04-4312-93F4-C17F00BA4E6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8D04-4312-93F4-C17F00BA4E6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Sheet1!$C$2:$C$3</c:f>
              <c:numCache>
                <c:formatCode>General</c:formatCode>
                <c:ptCount val="2"/>
              </c:numCache>
            </c:numRef>
          </c:val>
          <c:extLst>
            <c:ext xmlns:c16="http://schemas.microsoft.com/office/drawing/2014/chart" uri="{C3380CC4-5D6E-409C-BE32-E72D297353CC}">
              <c16:uniqueId val="{00000009-8D04-4312-93F4-C17F00BA4E63}"/>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PWL</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%online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042A-4736-A581-1C535D0DBA94}"/>
              </c:ext>
            </c:extLst>
          </c:dPt>
          <c:dPt>
            <c:idx val="1"/>
            <c:bubble3D val="0"/>
            <c:spPr>
              <a:solidFill>
                <a:srgbClr val="B49658"/>
              </a:solidFill>
              <a:ln w="19050">
                <a:solidFill>
                  <a:schemeClr val="bg1"/>
                </a:solidFill>
              </a:ln>
              <a:effectLst/>
            </c:spPr>
            <c:extLst>
              <c:ext xmlns:c16="http://schemas.microsoft.com/office/drawing/2014/chart" uri="{C3380CC4-5D6E-409C-BE32-E72D297353CC}">
                <c16:uniqueId val="{00000003-042A-4736-A581-1C535D0DBA94}"/>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Sheet1!$B$2:$B$3</c:f>
              <c:numCache>
                <c:formatCode>General</c:formatCode>
                <c:ptCount val="2"/>
                <c:pt idx="0">
                  <c:v>0.84</c:v>
                </c:pt>
                <c:pt idx="1">
                  <c:v>0.16</c:v>
                </c:pt>
              </c:numCache>
            </c:numRef>
          </c:val>
          <c:extLst>
            <c:ext xmlns:c16="http://schemas.microsoft.com/office/drawing/2014/chart" uri="{C3380CC4-5D6E-409C-BE32-E72D297353CC}">
              <c16:uniqueId val="{00000004-042A-4736-A581-1C535D0DBA94}"/>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042A-4736-A581-1C535D0DBA9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042A-4736-A581-1C535D0DBA9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Sheet1!$C$2:$C$3</c:f>
              <c:numCache>
                <c:formatCode>General</c:formatCode>
                <c:ptCount val="2"/>
              </c:numCache>
            </c:numRef>
          </c:val>
          <c:extLst>
            <c:ext xmlns:c16="http://schemas.microsoft.com/office/drawing/2014/chart" uri="{C3380CC4-5D6E-409C-BE32-E72D297353CC}">
              <c16:uniqueId val="{00000009-042A-4736-A581-1C535D0DBA9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PNW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Pell Eligible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50C1-49F1-B9C6-0E38B3E402DF}"/>
              </c:ext>
            </c:extLst>
          </c:dPt>
          <c:dPt>
            <c:idx val="1"/>
            <c:bubble3D val="0"/>
            <c:spPr>
              <a:solidFill>
                <a:srgbClr val="B1810B"/>
              </a:solidFill>
              <a:ln w="19050">
                <a:solidFill>
                  <a:schemeClr val="bg1"/>
                </a:solidFill>
              </a:ln>
              <a:effectLst/>
            </c:spPr>
            <c:extLst>
              <c:ext xmlns:c16="http://schemas.microsoft.com/office/drawing/2014/chart" uri="{C3380CC4-5D6E-409C-BE32-E72D297353CC}">
                <c16:uniqueId val="{00000003-50C1-49F1-B9C6-0E38B3E402DF}"/>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0.01</c:v>
                </c:pt>
                <c:pt idx="1">
                  <c:v>0.99</c:v>
                </c:pt>
              </c:numCache>
            </c:numRef>
          </c:val>
          <c:extLst>
            <c:ext xmlns:c16="http://schemas.microsoft.com/office/drawing/2014/chart" uri="{C3380CC4-5D6E-409C-BE32-E72D297353CC}">
              <c16:uniqueId val="{00000004-50C1-49F1-B9C6-0E38B3E402DF}"/>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50C1-49F1-B9C6-0E38B3E402D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50C1-49F1-B9C6-0E38B3E402D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Sheet1!$C$2:$C$3</c:f>
              <c:numCache>
                <c:formatCode>General</c:formatCode>
                <c:ptCount val="2"/>
              </c:numCache>
            </c:numRef>
          </c:val>
          <c:extLst>
            <c:ext xmlns:c16="http://schemas.microsoft.com/office/drawing/2014/chart" uri="{C3380CC4-5D6E-409C-BE32-E72D297353CC}">
              <c16:uniqueId val="{00000009-50C1-49F1-B9C6-0E38B3E402D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Kaplan University</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Pell Eligible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855B-4B18-88A7-01B3AE79D2F5}"/>
              </c:ext>
            </c:extLst>
          </c:dPt>
          <c:dPt>
            <c:idx val="1"/>
            <c:bubble3D val="0"/>
            <c:spPr>
              <a:solidFill>
                <a:srgbClr val="6A9FB1"/>
              </a:solidFill>
              <a:ln w="19050">
                <a:solidFill>
                  <a:schemeClr val="bg1"/>
                </a:solidFill>
              </a:ln>
              <a:effectLst/>
            </c:spPr>
            <c:extLst>
              <c:ext xmlns:c16="http://schemas.microsoft.com/office/drawing/2014/chart" uri="{C3380CC4-5D6E-409C-BE32-E72D297353CC}">
                <c16:uniqueId val="{00000003-855B-4B18-88A7-01B3AE79D2F5}"/>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0.26</c:v>
                </c:pt>
                <c:pt idx="1">
                  <c:v>0.74</c:v>
                </c:pt>
              </c:numCache>
            </c:numRef>
          </c:val>
          <c:extLst>
            <c:ext xmlns:c16="http://schemas.microsoft.com/office/drawing/2014/chart" uri="{C3380CC4-5D6E-409C-BE32-E72D297353CC}">
              <c16:uniqueId val="{00000004-855B-4B18-88A7-01B3AE79D2F5}"/>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855B-4B18-88A7-01B3AE79D2F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855B-4B18-88A7-01B3AE79D2F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Sheet1!$C$2:$C$3</c:f>
              <c:numCache>
                <c:formatCode>General</c:formatCode>
                <c:ptCount val="2"/>
              </c:numCache>
            </c:numRef>
          </c:val>
          <c:extLst>
            <c:ext xmlns:c16="http://schemas.microsoft.com/office/drawing/2014/chart" uri="{C3380CC4-5D6E-409C-BE32-E72D297353CC}">
              <c16:uniqueId val="{00000009-855B-4B18-88A7-01B3AE79D2F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PFW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Pell Eligible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F8F2-4D4B-8B69-F7AA1F3C2177}"/>
              </c:ext>
            </c:extLst>
          </c:dPt>
          <c:dPt>
            <c:idx val="1"/>
            <c:bubble3D val="0"/>
            <c:spPr>
              <a:solidFill>
                <a:srgbClr val="003F87"/>
              </a:solidFill>
              <a:ln w="19050">
                <a:solidFill>
                  <a:schemeClr val="bg1"/>
                </a:solidFill>
              </a:ln>
              <a:effectLst/>
            </c:spPr>
            <c:extLst>
              <c:ext xmlns:c16="http://schemas.microsoft.com/office/drawing/2014/chart" uri="{C3380CC4-5D6E-409C-BE32-E72D297353CC}">
                <c16:uniqueId val="{00000003-F8F2-4D4B-8B69-F7AA1F3C2177}"/>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0.02</c:v>
                </c:pt>
                <c:pt idx="1">
                  <c:v>0.98</c:v>
                </c:pt>
              </c:numCache>
            </c:numRef>
          </c:val>
          <c:extLst>
            <c:ext xmlns:c16="http://schemas.microsoft.com/office/drawing/2014/chart" uri="{C3380CC4-5D6E-409C-BE32-E72D297353CC}">
              <c16:uniqueId val="{00000004-F8F2-4D4B-8B69-F7AA1F3C2177}"/>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F8F2-4D4B-8B69-F7AA1F3C217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F8F2-4D4B-8B69-F7AA1F3C217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Sheet1!$C$2:$C$3</c:f>
              <c:numCache>
                <c:formatCode>General</c:formatCode>
                <c:ptCount val="2"/>
              </c:numCache>
            </c:numRef>
          </c:val>
          <c:extLst>
            <c:ext xmlns:c16="http://schemas.microsoft.com/office/drawing/2014/chart" uri="{C3380CC4-5D6E-409C-BE32-E72D297353CC}">
              <c16:uniqueId val="{00000009-F8F2-4D4B-8B69-F7AA1F3C217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PWL</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Military</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F30D-4E43-8FC3-EAA8168265CF}"/>
              </c:ext>
            </c:extLst>
          </c:dPt>
          <c:dPt>
            <c:idx val="1"/>
            <c:bubble3D val="0"/>
            <c:spPr>
              <a:solidFill>
                <a:srgbClr val="B49658"/>
              </a:solidFill>
              <a:ln w="19050">
                <a:solidFill>
                  <a:schemeClr val="bg1"/>
                </a:solidFill>
              </a:ln>
              <a:effectLst/>
            </c:spPr>
            <c:extLst>
              <c:ext xmlns:c16="http://schemas.microsoft.com/office/drawing/2014/chart" uri="{C3380CC4-5D6E-409C-BE32-E72D297353CC}">
                <c16:uniqueId val="{00000003-F30D-4E43-8FC3-EAA8168265CF}"/>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0.01</c:v>
                </c:pt>
                <c:pt idx="1">
                  <c:v>0.99</c:v>
                </c:pt>
              </c:numCache>
            </c:numRef>
          </c:val>
          <c:extLst>
            <c:ext xmlns:c16="http://schemas.microsoft.com/office/drawing/2014/chart" uri="{C3380CC4-5D6E-409C-BE32-E72D297353CC}">
              <c16:uniqueId val="{00000004-F30D-4E43-8FC3-EAA8168265CF}"/>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F30D-4E43-8FC3-EAA8168265C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F30D-4E43-8FC3-EAA8168265C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Sheet1!$C$2:$C$3</c:f>
              <c:numCache>
                <c:formatCode>General</c:formatCode>
                <c:ptCount val="2"/>
              </c:numCache>
            </c:numRef>
          </c:val>
          <c:extLst>
            <c:ext xmlns:c16="http://schemas.microsoft.com/office/drawing/2014/chart" uri="{C3380CC4-5D6E-409C-BE32-E72D297353CC}">
              <c16:uniqueId val="{00000009-F30D-4E43-8FC3-EAA8168265C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PFW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Pell Eligible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A30C-42DB-9769-78B07431DF1C}"/>
              </c:ext>
            </c:extLst>
          </c:dPt>
          <c:dPt>
            <c:idx val="1"/>
            <c:bubble3D val="0"/>
            <c:spPr>
              <a:solidFill>
                <a:srgbClr val="003F87"/>
              </a:solidFill>
              <a:ln w="19050">
                <a:solidFill>
                  <a:schemeClr val="bg1"/>
                </a:solidFill>
              </a:ln>
              <a:effectLst/>
            </c:spPr>
            <c:extLst>
              <c:ext xmlns:c16="http://schemas.microsoft.com/office/drawing/2014/chart" uri="{C3380CC4-5D6E-409C-BE32-E72D297353CC}">
                <c16:uniqueId val="{00000003-A30C-42DB-9769-78B07431DF1C}"/>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0.28999999999999998</c:v>
                </c:pt>
                <c:pt idx="1">
                  <c:v>0.71</c:v>
                </c:pt>
              </c:numCache>
            </c:numRef>
          </c:val>
          <c:extLst>
            <c:ext xmlns:c16="http://schemas.microsoft.com/office/drawing/2014/chart" uri="{C3380CC4-5D6E-409C-BE32-E72D297353CC}">
              <c16:uniqueId val="{00000004-A30C-42DB-9769-78B07431DF1C}"/>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A30C-42DB-9769-78B07431DF1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A30C-42DB-9769-78B07431DF1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Sheet1!$C$2:$C$3</c:f>
              <c:numCache>
                <c:formatCode>General</c:formatCode>
                <c:ptCount val="2"/>
              </c:numCache>
            </c:numRef>
          </c:val>
          <c:extLst>
            <c:ext xmlns:c16="http://schemas.microsoft.com/office/drawing/2014/chart" uri="{C3380CC4-5D6E-409C-BE32-E72D297353CC}">
              <c16:uniqueId val="{00000009-A30C-42DB-9769-78B07431DF1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PWL</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Pell Eligible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E530-41F9-BA0D-676644F70FA7}"/>
              </c:ext>
            </c:extLst>
          </c:dPt>
          <c:dPt>
            <c:idx val="1"/>
            <c:bubble3D val="0"/>
            <c:spPr>
              <a:solidFill>
                <a:srgbClr val="B49658"/>
              </a:solidFill>
              <a:ln w="19050">
                <a:solidFill>
                  <a:schemeClr val="bg1"/>
                </a:solidFill>
              </a:ln>
              <a:effectLst/>
            </c:spPr>
            <c:extLst>
              <c:ext xmlns:c16="http://schemas.microsoft.com/office/drawing/2014/chart" uri="{C3380CC4-5D6E-409C-BE32-E72D297353CC}">
                <c16:uniqueId val="{00000003-E530-41F9-BA0D-676644F70FA7}"/>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0.18</c:v>
                </c:pt>
                <c:pt idx="1">
                  <c:v>0.82</c:v>
                </c:pt>
              </c:numCache>
            </c:numRef>
          </c:val>
          <c:extLst>
            <c:ext xmlns:c16="http://schemas.microsoft.com/office/drawing/2014/chart" uri="{C3380CC4-5D6E-409C-BE32-E72D297353CC}">
              <c16:uniqueId val="{00000004-E530-41F9-BA0D-676644F70FA7}"/>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E530-41F9-BA0D-676644F70FA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E530-41F9-BA0D-676644F70FA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Sheet1!$C$2:$C$3</c:f>
              <c:numCache>
                <c:formatCode>General</c:formatCode>
                <c:ptCount val="2"/>
              </c:numCache>
            </c:numRef>
          </c:val>
          <c:extLst>
            <c:ext xmlns:c16="http://schemas.microsoft.com/office/drawing/2014/chart" uri="{C3380CC4-5D6E-409C-BE32-E72D297353CC}">
              <c16:uniqueId val="{00000009-E530-41F9-BA0D-676644F70FA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PNW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FTPT</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2D31-491E-9AD5-F3485854BCA9}"/>
              </c:ext>
            </c:extLst>
          </c:dPt>
          <c:dPt>
            <c:idx val="1"/>
            <c:bubble3D val="0"/>
            <c:spPr>
              <a:solidFill>
                <a:srgbClr val="B1810B"/>
              </a:solidFill>
              <a:ln w="19050">
                <a:solidFill>
                  <a:schemeClr val="bg1"/>
                </a:solidFill>
              </a:ln>
              <a:effectLst/>
            </c:spPr>
            <c:extLst>
              <c:ext xmlns:c16="http://schemas.microsoft.com/office/drawing/2014/chart" uri="{C3380CC4-5D6E-409C-BE32-E72D297353CC}">
                <c16:uniqueId val="{00000003-2D31-491E-9AD5-F3485854BCA9}"/>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PT</c:v>
                </c:pt>
                <c:pt idx="1">
                  <c:v>FT</c:v>
                </c:pt>
              </c:strCache>
            </c:strRef>
          </c:cat>
          <c:val>
            <c:numRef>
              <c:f>Sheet1!$B$2:$B$3</c:f>
              <c:numCache>
                <c:formatCode>General</c:formatCode>
                <c:ptCount val="2"/>
                <c:pt idx="0">
                  <c:v>0.54</c:v>
                </c:pt>
                <c:pt idx="1">
                  <c:v>0.46</c:v>
                </c:pt>
              </c:numCache>
            </c:numRef>
          </c:val>
          <c:extLst>
            <c:ext xmlns:c16="http://schemas.microsoft.com/office/drawing/2014/chart" uri="{C3380CC4-5D6E-409C-BE32-E72D297353CC}">
              <c16:uniqueId val="{00000004-2D31-491E-9AD5-F3485854BCA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Kaplan University</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PTFT</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39EE-4C42-B38C-8848AB303EEF}"/>
              </c:ext>
            </c:extLst>
          </c:dPt>
          <c:dPt>
            <c:idx val="1"/>
            <c:bubble3D val="0"/>
            <c:spPr>
              <a:solidFill>
                <a:srgbClr val="6A9FB1"/>
              </a:solidFill>
              <a:ln w="19050">
                <a:solidFill>
                  <a:schemeClr val="bg1"/>
                </a:solidFill>
              </a:ln>
              <a:effectLst/>
            </c:spPr>
            <c:extLst>
              <c:ext xmlns:c16="http://schemas.microsoft.com/office/drawing/2014/chart" uri="{C3380CC4-5D6E-409C-BE32-E72D297353CC}">
                <c16:uniqueId val="{00000003-39EE-4C42-B38C-8848AB303EEF}"/>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PT</c:v>
                </c:pt>
                <c:pt idx="1">
                  <c:v>FT</c:v>
                </c:pt>
              </c:strCache>
            </c:strRef>
          </c:cat>
          <c:val>
            <c:numRef>
              <c:f>Sheet1!$B$2:$B$3</c:f>
              <c:numCache>
                <c:formatCode>General</c:formatCode>
                <c:ptCount val="2"/>
                <c:pt idx="0">
                  <c:v>0.87</c:v>
                </c:pt>
                <c:pt idx="1">
                  <c:v>0.13</c:v>
                </c:pt>
              </c:numCache>
            </c:numRef>
          </c:val>
          <c:extLst>
            <c:ext xmlns:c16="http://schemas.microsoft.com/office/drawing/2014/chart" uri="{C3380CC4-5D6E-409C-BE32-E72D297353CC}">
              <c16:uniqueId val="{00000004-39EE-4C42-B38C-8848AB303EEF}"/>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39EE-4C42-B38C-8848AB303EE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39EE-4C42-B38C-8848AB303EE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PT</c:v>
                </c:pt>
                <c:pt idx="1">
                  <c:v>FT</c:v>
                </c:pt>
              </c:strCache>
            </c:strRef>
          </c:cat>
          <c:val>
            <c:numRef>
              <c:f>Sheet1!$C$2:$C$3</c:f>
              <c:numCache>
                <c:formatCode>General</c:formatCode>
                <c:ptCount val="2"/>
              </c:numCache>
            </c:numRef>
          </c:val>
          <c:extLst>
            <c:ext xmlns:c16="http://schemas.microsoft.com/office/drawing/2014/chart" uri="{C3380CC4-5D6E-409C-BE32-E72D297353CC}">
              <c16:uniqueId val="{00000009-39EE-4C42-B38C-8848AB303EE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PFW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FTPT</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2CDA-4088-8569-B6D6A5BC8955}"/>
              </c:ext>
            </c:extLst>
          </c:dPt>
          <c:dPt>
            <c:idx val="1"/>
            <c:bubble3D val="0"/>
            <c:spPr>
              <a:solidFill>
                <a:srgbClr val="003F87"/>
              </a:solidFill>
              <a:ln w="19050">
                <a:solidFill>
                  <a:schemeClr val="bg1"/>
                </a:solidFill>
              </a:ln>
              <a:effectLst/>
            </c:spPr>
            <c:extLst>
              <c:ext xmlns:c16="http://schemas.microsoft.com/office/drawing/2014/chart" uri="{C3380CC4-5D6E-409C-BE32-E72D297353CC}">
                <c16:uniqueId val="{00000003-2CDA-4088-8569-B6D6A5BC8955}"/>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PT</c:v>
                </c:pt>
                <c:pt idx="1">
                  <c:v>FT</c:v>
                </c:pt>
              </c:strCache>
            </c:strRef>
          </c:cat>
          <c:val>
            <c:numRef>
              <c:f>Sheet1!$B$2:$B$3</c:f>
              <c:numCache>
                <c:formatCode>General</c:formatCode>
                <c:ptCount val="2"/>
                <c:pt idx="0">
                  <c:v>0.44</c:v>
                </c:pt>
                <c:pt idx="1">
                  <c:v>0.56000000000000005</c:v>
                </c:pt>
              </c:numCache>
            </c:numRef>
          </c:val>
          <c:extLst>
            <c:ext xmlns:c16="http://schemas.microsoft.com/office/drawing/2014/chart" uri="{C3380CC4-5D6E-409C-BE32-E72D297353CC}">
              <c16:uniqueId val="{00000004-2CDA-4088-8569-B6D6A5BC8955}"/>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2CDA-4088-8569-B6D6A5BC895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2CDA-4088-8569-B6D6A5BC895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PT</c:v>
                </c:pt>
                <c:pt idx="1">
                  <c:v>FT</c:v>
                </c:pt>
              </c:strCache>
            </c:strRef>
          </c:cat>
          <c:val>
            <c:numRef>
              <c:f>Sheet1!$C$2:$C$3</c:f>
              <c:numCache>
                <c:formatCode>General</c:formatCode>
                <c:ptCount val="2"/>
              </c:numCache>
            </c:numRef>
          </c:val>
          <c:extLst>
            <c:ext xmlns:c16="http://schemas.microsoft.com/office/drawing/2014/chart" uri="{C3380CC4-5D6E-409C-BE32-E72D297353CC}">
              <c16:uniqueId val="{00000009-2CDA-4088-8569-B6D6A5BC895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PWL</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FT</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2D6F-4E64-982C-C62DFF263F29}"/>
              </c:ext>
            </c:extLst>
          </c:dPt>
          <c:dPt>
            <c:idx val="1"/>
            <c:bubble3D val="0"/>
            <c:spPr>
              <a:solidFill>
                <a:srgbClr val="B49658"/>
              </a:solidFill>
              <a:ln w="19050">
                <a:solidFill>
                  <a:schemeClr val="bg1"/>
                </a:solidFill>
              </a:ln>
              <a:effectLst/>
            </c:spPr>
            <c:extLst>
              <c:ext xmlns:c16="http://schemas.microsoft.com/office/drawing/2014/chart" uri="{C3380CC4-5D6E-409C-BE32-E72D297353CC}">
                <c16:uniqueId val="{00000003-2D6F-4E64-982C-C62DFF263F29}"/>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PT</c:v>
                </c:pt>
                <c:pt idx="1">
                  <c:v>FT</c:v>
                </c:pt>
              </c:strCache>
            </c:strRef>
          </c:cat>
          <c:val>
            <c:numRef>
              <c:f>Sheet1!$B$2:$B$3</c:f>
              <c:numCache>
                <c:formatCode>General</c:formatCode>
                <c:ptCount val="2"/>
                <c:pt idx="0">
                  <c:v>0.06</c:v>
                </c:pt>
                <c:pt idx="1">
                  <c:v>0.94</c:v>
                </c:pt>
              </c:numCache>
            </c:numRef>
          </c:val>
          <c:extLst>
            <c:ext xmlns:c16="http://schemas.microsoft.com/office/drawing/2014/chart" uri="{C3380CC4-5D6E-409C-BE32-E72D297353CC}">
              <c16:uniqueId val="{00000004-2D6F-4E64-982C-C62DFF263F29}"/>
            </c:ext>
          </c:extLst>
        </c:ser>
        <c:ser>
          <c:idx val="1"/>
          <c:order val="1"/>
          <c:tx>
            <c:strRef>
              <c:f>Sheet1!$C$1</c:f>
              <c:strCache>
                <c:ptCount val="1"/>
                <c:pt idx="0">
                  <c:v>PT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2D6F-4E64-982C-C62DFF263F2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2D6F-4E64-982C-C62DFF263F2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PT</c:v>
                </c:pt>
                <c:pt idx="1">
                  <c:v>FT</c:v>
                </c:pt>
              </c:strCache>
            </c:strRef>
          </c:cat>
          <c:val>
            <c:numRef>
              <c:f>Sheet1!$C$2:$C$3</c:f>
              <c:numCache>
                <c:formatCode>General</c:formatCode>
                <c:ptCount val="2"/>
              </c:numCache>
            </c:numRef>
          </c:val>
          <c:extLst>
            <c:ext xmlns:c16="http://schemas.microsoft.com/office/drawing/2014/chart" uri="{C3380CC4-5D6E-409C-BE32-E72D297353CC}">
              <c16:uniqueId val="{00000009-2D6F-4E64-982C-C62DFF263F2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PNW</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Age</c:v>
                </c:pt>
              </c:strCache>
            </c:strRef>
          </c:tx>
          <c:spPr>
            <a:ln>
              <a:solidFill>
                <a:schemeClr val="bg1"/>
              </a:solidFill>
            </a:ln>
          </c:spPr>
          <c:dPt>
            <c:idx val="0"/>
            <c:bubble3D val="0"/>
            <c:spPr>
              <a:solidFill>
                <a:schemeClr val="tx1"/>
              </a:solidFill>
              <a:ln w="19050">
                <a:solidFill>
                  <a:schemeClr val="bg1"/>
                </a:solidFill>
              </a:ln>
              <a:effectLst/>
            </c:spPr>
            <c:extLst>
              <c:ext xmlns:c16="http://schemas.microsoft.com/office/drawing/2014/chart" uri="{C3380CC4-5D6E-409C-BE32-E72D297353CC}">
                <c16:uniqueId val="{00000001-144A-4BC0-8A23-27B21C5FE666}"/>
              </c:ext>
            </c:extLst>
          </c:dPt>
          <c:dPt>
            <c:idx val="1"/>
            <c:bubble3D val="0"/>
            <c:spPr>
              <a:solidFill>
                <a:srgbClr val="B1810B"/>
              </a:solidFill>
              <a:ln w="19050">
                <a:solidFill>
                  <a:schemeClr val="bg1"/>
                </a:solidFill>
              </a:ln>
              <a:effectLst/>
            </c:spPr>
            <c:extLst>
              <c:ext xmlns:c16="http://schemas.microsoft.com/office/drawing/2014/chart" uri="{C3380CC4-5D6E-409C-BE32-E72D297353CC}">
                <c16:uniqueId val="{00000003-144A-4BC0-8A23-27B21C5FE666}"/>
              </c:ext>
            </c:extLst>
          </c:dPt>
          <c:dLbls>
            <c:numFmt formatCode="0%" sourceLinked="0"/>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&gt;24</c:v>
                </c:pt>
                <c:pt idx="1">
                  <c:v>&lt;24</c:v>
                </c:pt>
              </c:strCache>
            </c:strRef>
          </c:cat>
          <c:val>
            <c:numRef>
              <c:f>Sheet1!$B$2:$B$3</c:f>
              <c:numCache>
                <c:formatCode>General</c:formatCode>
                <c:ptCount val="2"/>
                <c:pt idx="0">
                  <c:v>0.25</c:v>
                </c:pt>
                <c:pt idx="1">
                  <c:v>0.75</c:v>
                </c:pt>
              </c:numCache>
            </c:numRef>
          </c:val>
          <c:extLst>
            <c:ext xmlns:c16="http://schemas.microsoft.com/office/drawing/2014/chart" uri="{C3380CC4-5D6E-409C-BE32-E72D297353CC}">
              <c16:uniqueId val="{00000004-144A-4BC0-8A23-27B21C5FE666}"/>
            </c:ext>
          </c:extLst>
        </c:ser>
        <c:ser>
          <c:idx val="1"/>
          <c:order val="1"/>
          <c:tx>
            <c:strRef>
              <c:f>Sheet1!$C$1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144A-4BC0-8A23-27B21C5FE66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144A-4BC0-8A23-27B21C5FE66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&gt;24</c:v>
                </c:pt>
                <c:pt idx="1">
                  <c:v>&lt;24</c:v>
                </c:pt>
              </c:strCache>
            </c:strRef>
          </c:cat>
          <c:val>
            <c:numRef>
              <c:f>Sheet1!$C$2:$C$3</c:f>
              <c:numCache>
                <c:formatCode>General</c:formatCode>
                <c:ptCount val="2"/>
              </c:numCache>
            </c:numRef>
          </c:val>
          <c:extLst>
            <c:ext xmlns:c16="http://schemas.microsoft.com/office/drawing/2014/chart" uri="{C3380CC4-5D6E-409C-BE32-E72D297353CC}">
              <c16:uniqueId val="{00000009-144A-4BC0-8A23-27B21C5FE66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F3A891-BE0C-439A-91D5-248B622C98C6}" type="doc">
      <dgm:prSet loTypeId="urn:microsoft.com/office/officeart/2005/8/layout/venn2" loCatId="relationship" qsTypeId="urn:microsoft.com/office/officeart/2005/8/quickstyle/simple1" qsCatId="simple" csTypeId="urn:microsoft.com/office/officeart/2005/8/colors/colorful2" csCatId="colorful" phldr="1"/>
      <dgm:spPr/>
      <dgm:t>
        <a:bodyPr/>
        <a:lstStyle/>
        <a:p>
          <a:endParaRPr lang="en-US"/>
        </a:p>
      </dgm:t>
    </dgm:pt>
    <dgm:pt modelId="{F44AD294-2A7F-42C3-B29C-C7DF95073A26}">
      <dgm:prSet phldrT="[Text]" custT="1"/>
      <dgm:spPr>
        <a:solidFill>
          <a:srgbClr val="00B050"/>
        </a:solidFill>
      </dgm:spPr>
      <dgm:t>
        <a:bodyPr/>
        <a:lstStyle/>
        <a:p>
          <a:r>
            <a:rPr lang="en-US" sz="2400" dirty="0" smtClean="0"/>
            <a:t>Tribal Colleges </a:t>
          </a:r>
          <a:r>
            <a:rPr lang="en-US" sz="2000" dirty="0" smtClean="0"/>
            <a:t>1994</a:t>
          </a:r>
          <a:endParaRPr lang="en-US" sz="1800" dirty="0"/>
        </a:p>
      </dgm:t>
    </dgm:pt>
    <dgm:pt modelId="{20C8223E-D46F-4225-90D4-383A147721FE}" type="parTrans" cxnId="{D4E0FDE0-C1C3-42EF-AD92-0D2EB324C9BC}">
      <dgm:prSet/>
      <dgm:spPr/>
      <dgm:t>
        <a:bodyPr/>
        <a:lstStyle/>
        <a:p>
          <a:endParaRPr lang="en-US"/>
        </a:p>
      </dgm:t>
    </dgm:pt>
    <dgm:pt modelId="{8A631AC4-6758-4025-AEDD-98DD5B607635}" type="sibTrans" cxnId="{D4E0FDE0-C1C3-42EF-AD92-0D2EB324C9BC}">
      <dgm:prSet/>
      <dgm:spPr/>
      <dgm:t>
        <a:bodyPr/>
        <a:lstStyle/>
        <a:p>
          <a:endParaRPr lang="en-US"/>
        </a:p>
      </dgm:t>
    </dgm:pt>
    <dgm:pt modelId="{D361124E-6CDF-4E41-8F6D-275F558BC7C8}">
      <dgm:prSet phldrT="[Text]" custT="1"/>
      <dgm:spPr>
        <a:solidFill>
          <a:srgbClr val="003F82"/>
        </a:solidFill>
      </dgm:spPr>
      <dgm:t>
        <a:bodyPr/>
        <a:lstStyle/>
        <a:p>
          <a:r>
            <a:rPr lang="en-US" sz="2400" dirty="0" smtClean="0"/>
            <a:t>Post WW II Regionals</a:t>
          </a:r>
          <a:endParaRPr lang="en-US" sz="2400" dirty="0"/>
        </a:p>
      </dgm:t>
    </dgm:pt>
    <dgm:pt modelId="{58ED2739-A175-4BB0-B2BC-5A6D4D83FD67}" type="parTrans" cxnId="{93EB1D5C-4039-4A4A-827C-26DB13F03BFE}">
      <dgm:prSet/>
      <dgm:spPr/>
      <dgm:t>
        <a:bodyPr/>
        <a:lstStyle/>
        <a:p>
          <a:endParaRPr lang="en-US"/>
        </a:p>
      </dgm:t>
    </dgm:pt>
    <dgm:pt modelId="{0701544B-6EF1-4DA6-B1B2-870440CF020A}" type="sibTrans" cxnId="{93EB1D5C-4039-4A4A-827C-26DB13F03BFE}">
      <dgm:prSet/>
      <dgm:spPr/>
      <dgm:t>
        <a:bodyPr/>
        <a:lstStyle/>
        <a:p>
          <a:endParaRPr lang="en-US"/>
        </a:p>
      </dgm:t>
    </dgm:pt>
    <dgm:pt modelId="{97474EE8-9ED1-4C67-9D1D-E221574E9BBE}">
      <dgm:prSet phldrT="[Text]" custT="1"/>
      <dgm:spPr/>
      <dgm:t>
        <a:bodyPr/>
        <a:lstStyle/>
        <a:p>
          <a:r>
            <a:rPr lang="en-US" sz="2400" dirty="0" smtClean="0"/>
            <a:t>Morrill Act of 1890</a:t>
          </a:r>
          <a:endParaRPr lang="en-US" sz="2400" dirty="0"/>
        </a:p>
      </dgm:t>
    </dgm:pt>
    <dgm:pt modelId="{39F68D09-5232-4EB4-A19F-C1D21F63C5A9}" type="parTrans" cxnId="{AE32C93A-5585-40D1-91C0-35276F1B7515}">
      <dgm:prSet/>
      <dgm:spPr/>
      <dgm:t>
        <a:bodyPr/>
        <a:lstStyle/>
        <a:p>
          <a:endParaRPr lang="en-US"/>
        </a:p>
      </dgm:t>
    </dgm:pt>
    <dgm:pt modelId="{51C2254D-2489-4EB6-B6FA-5C262E0F8933}" type="sibTrans" cxnId="{AE32C93A-5585-40D1-91C0-35276F1B7515}">
      <dgm:prSet/>
      <dgm:spPr/>
      <dgm:t>
        <a:bodyPr/>
        <a:lstStyle/>
        <a:p>
          <a:endParaRPr lang="en-US"/>
        </a:p>
      </dgm:t>
    </dgm:pt>
    <dgm:pt modelId="{BD22D83C-9828-4E05-96AB-191870E065FC}">
      <dgm:prSet phldrT="[Text]"/>
      <dgm:spPr>
        <a:solidFill>
          <a:srgbClr val="B49658"/>
        </a:solidFill>
      </dgm:spPr>
      <dgm:t>
        <a:bodyPr/>
        <a:lstStyle/>
        <a:p>
          <a:r>
            <a:rPr lang="en-US" dirty="0" smtClean="0"/>
            <a:t>Morrill Act of 1862</a:t>
          </a:r>
          <a:endParaRPr lang="en-US" dirty="0"/>
        </a:p>
      </dgm:t>
    </dgm:pt>
    <dgm:pt modelId="{1763467F-C49E-4F0E-A472-6106A4A51418}" type="parTrans" cxnId="{769E8BA6-F008-45E5-A28F-48EC65F96462}">
      <dgm:prSet/>
      <dgm:spPr/>
      <dgm:t>
        <a:bodyPr/>
        <a:lstStyle/>
        <a:p>
          <a:endParaRPr lang="en-US"/>
        </a:p>
      </dgm:t>
    </dgm:pt>
    <dgm:pt modelId="{AF6CF29C-AE9D-4E51-99B4-2653ACA98428}" type="sibTrans" cxnId="{769E8BA6-F008-45E5-A28F-48EC65F96462}">
      <dgm:prSet/>
      <dgm:spPr/>
      <dgm:t>
        <a:bodyPr/>
        <a:lstStyle/>
        <a:p>
          <a:endParaRPr lang="en-US"/>
        </a:p>
      </dgm:t>
    </dgm:pt>
    <dgm:pt modelId="{212AAAC0-80C3-4EA6-9A3E-8CAFBD9BF115}">
      <dgm:prSet phldrT="[Text]" custT="1"/>
      <dgm:spPr>
        <a:solidFill>
          <a:srgbClr val="4F81BD"/>
        </a:solidFill>
      </dgm:spPr>
      <dgm:t>
        <a:bodyPr/>
        <a:lstStyle/>
        <a:p>
          <a:r>
            <a:rPr lang="en-US" sz="2400" dirty="0" smtClean="0"/>
            <a:t>Next Gen Land Grant</a:t>
          </a:r>
          <a:endParaRPr lang="en-US" sz="2400" dirty="0"/>
        </a:p>
      </dgm:t>
    </dgm:pt>
    <dgm:pt modelId="{08EB2772-10E0-4A0C-BF56-3145A102254B}" type="parTrans" cxnId="{A0A62EBE-FB3A-4D21-82D1-A3F2FCE8FDA6}">
      <dgm:prSet/>
      <dgm:spPr/>
      <dgm:t>
        <a:bodyPr/>
        <a:lstStyle/>
        <a:p>
          <a:endParaRPr lang="en-US"/>
        </a:p>
      </dgm:t>
    </dgm:pt>
    <dgm:pt modelId="{3B25C0FF-172A-442D-86F4-6F97693EC11F}" type="sibTrans" cxnId="{A0A62EBE-FB3A-4D21-82D1-A3F2FCE8FDA6}">
      <dgm:prSet/>
      <dgm:spPr/>
      <dgm:t>
        <a:bodyPr/>
        <a:lstStyle/>
        <a:p>
          <a:endParaRPr lang="en-US"/>
        </a:p>
      </dgm:t>
    </dgm:pt>
    <dgm:pt modelId="{6AB57475-BFFB-4600-9AB7-E9FD8E7D941F}" type="pres">
      <dgm:prSet presAssocID="{4FF3A891-BE0C-439A-91D5-248B622C98C6}" presName="Name0" presStyleCnt="0">
        <dgm:presLayoutVars>
          <dgm:chMax val="7"/>
          <dgm:resizeHandles val="exact"/>
        </dgm:presLayoutVars>
      </dgm:prSet>
      <dgm:spPr/>
      <dgm:t>
        <a:bodyPr/>
        <a:lstStyle/>
        <a:p>
          <a:endParaRPr lang="en-US"/>
        </a:p>
      </dgm:t>
    </dgm:pt>
    <dgm:pt modelId="{1AAAEEB4-ADC7-45A4-9B90-F4294E6A9F3B}" type="pres">
      <dgm:prSet presAssocID="{4FF3A891-BE0C-439A-91D5-248B622C98C6}" presName="comp1" presStyleCnt="0"/>
      <dgm:spPr/>
    </dgm:pt>
    <dgm:pt modelId="{602459FC-F3D4-4DB7-8D58-F48C338279D3}" type="pres">
      <dgm:prSet presAssocID="{4FF3A891-BE0C-439A-91D5-248B622C98C6}" presName="circle1" presStyleLbl="node1" presStyleIdx="0" presStyleCnt="5"/>
      <dgm:spPr/>
      <dgm:t>
        <a:bodyPr/>
        <a:lstStyle/>
        <a:p>
          <a:endParaRPr lang="en-US"/>
        </a:p>
      </dgm:t>
    </dgm:pt>
    <dgm:pt modelId="{C47A396F-EED4-4A16-A0AE-712B966C7A1C}" type="pres">
      <dgm:prSet presAssocID="{4FF3A891-BE0C-439A-91D5-248B622C98C6}" presName="c1text" presStyleLbl="node1" presStyleIdx="0" presStyleCnt="5">
        <dgm:presLayoutVars>
          <dgm:bulletEnabled val="1"/>
        </dgm:presLayoutVars>
      </dgm:prSet>
      <dgm:spPr/>
      <dgm:t>
        <a:bodyPr/>
        <a:lstStyle/>
        <a:p>
          <a:endParaRPr lang="en-US"/>
        </a:p>
      </dgm:t>
    </dgm:pt>
    <dgm:pt modelId="{F36CA66C-28A2-4E70-A2AE-BD7557DAF8D3}" type="pres">
      <dgm:prSet presAssocID="{4FF3A891-BE0C-439A-91D5-248B622C98C6}" presName="comp2" presStyleCnt="0"/>
      <dgm:spPr/>
    </dgm:pt>
    <dgm:pt modelId="{0BE7087C-5BA2-48CA-83E7-B2D0D1094AC2}" type="pres">
      <dgm:prSet presAssocID="{4FF3A891-BE0C-439A-91D5-248B622C98C6}" presName="circle2" presStyleLbl="node1" presStyleIdx="1" presStyleCnt="5"/>
      <dgm:spPr/>
      <dgm:t>
        <a:bodyPr/>
        <a:lstStyle/>
        <a:p>
          <a:endParaRPr lang="en-US"/>
        </a:p>
      </dgm:t>
    </dgm:pt>
    <dgm:pt modelId="{A654EAC7-FD1F-485D-8ACE-354FC850B11A}" type="pres">
      <dgm:prSet presAssocID="{4FF3A891-BE0C-439A-91D5-248B622C98C6}" presName="c2text" presStyleLbl="node1" presStyleIdx="1" presStyleCnt="5">
        <dgm:presLayoutVars>
          <dgm:bulletEnabled val="1"/>
        </dgm:presLayoutVars>
      </dgm:prSet>
      <dgm:spPr/>
      <dgm:t>
        <a:bodyPr/>
        <a:lstStyle/>
        <a:p>
          <a:endParaRPr lang="en-US"/>
        </a:p>
      </dgm:t>
    </dgm:pt>
    <dgm:pt modelId="{5C083857-1260-4A15-8F94-385AFD360982}" type="pres">
      <dgm:prSet presAssocID="{4FF3A891-BE0C-439A-91D5-248B622C98C6}" presName="comp3" presStyleCnt="0"/>
      <dgm:spPr/>
    </dgm:pt>
    <dgm:pt modelId="{1EE038C2-AC3B-4B35-A71C-6F6E3AEFE5AA}" type="pres">
      <dgm:prSet presAssocID="{4FF3A891-BE0C-439A-91D5-248B622C98C6}" presName="circle3" presStyleLbl="node1" presStyleIdx="2" presStyleCnt="5"/>
      <dgm:spPr/>
      <dgm:t>
        <a:bodyPr/>
        <a:lstStyle/>
        <a:p>
          <a:endParaRPr lang="en-US"/>
        </a:p>
      </dgm:t>
    </dgm:pt>
    <dgm:pt modelId="{1719BB38-6C4B-47F8-A08D-565DC2B8C231}" type="pres">
      <dgm:prSet presAssocID="{4FF3A891-BE0C-439A-91D5-248B622C98C6}" presName="c3text" presStyleLbl="node1" presStyleIdx="2" presStyleCnt="5">
        <dgm:presLayoutVars>
          <dgm:bulletEnabled val="1"/>
        </dgm:presLayoutVars>
      </dgm:prSet>
      <dgm:spPr/>
      <dgm:t>
        <a:bodyPr/>
        <a:lstStyle/>
        <a:p>
          <a:endParaRPr lang="en-US"/>
        </a:p>
      </dgm:t>
    </dgm:pt>
    <dgm:pt modelId="{AF17083E-63C5-4B0E-BDE1-D092B4917B51}" type="pres">
      <dgm:prSet presAssocID="{4FF3A891-BE0C-439A-91D5-248B622C98C6}" presName="comp4" presStyleCnt="0"/>
      <dgm:spPr/>
    </dgm:pt>
    <dgm:pt modelId="{38282A3A-1223-42DF-A8D6-7AABCFA227F0}" type="pres">
      <dgm:prSet presAssocID="{4FF3A891-BE0C-439A-91D5-248B622C98C6}" presName="circle4" presStyleLbl="node1" presStyleIdx="3" presStyleCnt="5"/>
      <dgm:spPr/>
      <dgm:t>
        <a:bodyPr/>
        <a:lstStyle/>
        <a:p>
          <a:endParaRPr lang="en-US"/>
        </a:p>
      </dgm:t>
    </dgm:pt>
    <dgm:pt modelId="{0DF64837-F687-4F90-A69D-56F167B9B378}" type="pres">
      <dgm:prSet presAssocID="{4FF3A891-BE0C-439A-91D5-248B622C98C6}" presName="c4text" presStyleLbl="node1" presStyleIdx="3" presStyleCnt="5">
        <dgm:presLayoutVars>
          <dgm:bulletEnabled val="1"/>
        </dgm:presLayoutVars>
      </dgm:prSet>
      <dgm:spPr/>
      <dgm:t>
        <a:bodyPr/>
        <a:lstStyle/>
        <a:p>
          <a:endParaRPr lang="en-US"/>
        </a:p>
      </dgm:t>
    </dgm:pt>
    <dgm:pt modelId="{31E4BD4D-B231-4FA1-AE90-CCE52AF8EC94}" type="pres">
      <dgm:prSet presAssocID="{4FF3A891-BE0C-439A-91D5-248B622C98C6}" presName="comp5" presStyleCnt="0"/>
      <dgm:spPr/>
    </dgm:pt>
    <dgm:pt modelId="{2EF85C7A-51A6-44CB-9D43-404F26BC7A0F}" type="pres">
      <dgm:prSet presAssocID="{4FF3A891-BE0C-439A-91D5-248B622C98C6}" presName="circle5" presStyleLbl="node1" presStyleIdx="4" presStyleCnt="5"/>
      <dgm:spPr/>
      <dgm:t>
        <a:bodyPr/>
        <a:lstStyle/>
        <a:p>
          <a:endParaRPr lang="en-US"/>
        </a:p>
      </dgm:t>
    </dgm:pt>
    <dgm:pt modelId="{CDE2DEE9-D5A3-44CE-95EF-4938DB64B3E8}" type="pres">
      <dgm:prSet presAssocID="{4FF3A891-BE0C-439A-91D5-248B622C98C6}" presName="c5text" presStyleLbl="node1" presStyleIdx="4" presStyleCnt="5">
        <dgm:presLayoutVars>
          <dgm:bulletEnabled val="1"/>
        </dgm:presLayoutVars>
      </dgm:prSet>
      <dgm:spPr/>
      <dgm:t>
        <a:bodyPr/>
        <a:lstStyle/>
        <a:p>
          <a:endParaRPr lang="en-US"/>
        </a:p>
      </dgm:t>
    </dgm:pt>
  </dgm:ptLst>
  <dgm:cxnLst>
    <dgm:cxn modelId="{5513FC77-F6CF-4E07-83CD-6750E56E634A}" type="presOf" srcId="{4FF3A891-BE0C-439A-91D5-248B622C98C6}" destId="{6AB57475-BFFB-4600-9AB7-E9FD8E7D941F}" srcOrd="0" destOrd="0" presId="urn:microsoft.com/office/officeart/2005/8/layout/venn2"/>
    <dgm:cxn modelId="{769E8BA6-F008-45E5-A28F-48EC65F96462}" srcId="{4FF3A891-BE0C-439A-91D5-248B622C98C6}" destId="{BD22D83C-9828-4E05-96AB-191870E065FC}" srcOrd="4" destOrd="0" parTransId="{1763467F-C49E-4F0E-A472-6106A4A51418}" sibTransId="{AF6CF29C-AE9D-4E51-99B4-2653ACA98428}"/>
    <dgm:cxn modelId="{9037027D-BDCD-499D-857B-4BC9BB35EB98}" type="presOf" srcId="{97474EE8-9ED1-4C67-9D1D-E221574E9BBE}" destId="{0DF64837-F687-4F90-A69D-56F167B9B378}" srcOrd="1" destOrd="0" presId="urn:microsoft.com/office/officeart/2005/8/layout/venn2"/>
    <dgm:cxn modelId="{EE77A27E-44CA-4882-BF73-CD73EAE84A7F}" type="presOf" srcId="{F44AD294-2A7F-42C3-B29C-C7DF95073A26}" destId="{A654EAC7-FD1F-485D-8ACE-354FC850B11A}" srcOrd="1" destOrd="0" presId="urn:microsoft.com/office/officeart/2005/8/layout/venn2"/>
    <dgm:cxn modelId="{AE32C93A-5585-40D1-91C0-35276F1B7515}" srcId="{4FF3A891-BE0C-439A-91D5-248B622C98C6}" destId="{97474EE8-9ED1-4C67-9D1D-E221574E9BBE}" srcOrd="3" destOrd="0" parTransId="{39F68D09-5232-4EB4-A19F-C1D21F63C5A9}" sibTransId="{51C2254D-2489-4EB6-B6FA-5C262E0F8933}"/>
    <dgm:cxn modelId="{93EB1D5C-4039-4A4A-827C-26DB13F03BFE}" srcId="{4FF3A891-BE0C-439A-91D5-248B622C98C6}" destId="{D361124E-6CDF-4E41-8F6D-275F558BC7C8}" srcOrd="2" destOrd="0" parTransId="{58ED2739-A175-4BB0-B2BC-5A6D4D83FD67}" sibTransId="{0701544B-6EF1-4DA6-B1B2-870440CF020A}"/>
    <dgm:cxn modelId="{2DE60DAA-5F37-409C-B3E0-09F305E793E1}" type="presOf" srcId="{212AAAC0-80C3-4EA6-9A3E-8CAFBD9BF115}" destId="{C47A396F-EED4-4A16-A0AE-712B966C7A1C}" srcOrd="1" destOrd="0" presId="urn:microsoft.com/office/officeart/2005/8/layout/venn2"/>
    <dgm:cxn modelId="{2507498D-DB25-484B-BFE4-56AE63EC006B}" type="presOf" srcId="{D361124E-6CDF-4E41-8F6D-275F558BC7C8}" destId="{1EE038C2-AC3B-4B35-A71C-6F6E3AEFE5AA}" srcOrd="0" destOrd="0" presId="urn:microsoft.com/office/officeart/2005/8/layout/venn2"/>
    <dgm:cxn modelId="{DBE841A8-8C14-4C3E-BB7D-F7158E6D859A}" type="presOf" srcId="{BD22D83C-9828-4E05-96AB-191870E065FC}" destId="{CDE2DEE9-D5A3-44CE-95EF-4938DB64B3E8}" srcOrd="1" destOrd="0" presId="urn:microsoft.com/office/officeart/2005/8/layout/venn2"/>
    <dgm:cxn modelId="{B59ECE63-701C-4765-90E7-F6F889FD7893}" type="presOf" srcId="{F44AD294-2A7F-42C3-B29C-C7DF95073A26}" destId="{0BE7087C-5BA2-48CA-83E7-B2D0D1094AC2}" srcOrd="0" destOrd="0" presId="urn:microsoft.com/office/officeart/2005/8/layout/venn2"/>
    <dgm:cxn modelId="{D56BFDE0-DC19-4F8C-9516-55A6779D68C8}" type="presOf" srcId="{BD22D83C-9828-4E05-96AB-191870E065FC}" destId="{2EF85C7A-51A6-44CB-9D43-404F26BC7A0F}" srcOrd="0" destOrd="0" presId="urn:microsoft.com/office/officeart/2005/8/layout/venn2"/>
    <dgm:cxn modelId="{F90FE6E9-9000-4996-A470-9DDBDDB3D753}" type="presOf" srcId="{97474EE8-9ED1-4C67-9D1D-E221574E9BBE}" destId="{38282A3A-1223-42DF-A8D6-7AABCFA227F0}" srcOrd="0" destOrd="0" presId="urn:microsoft.com/office/officeart/2005/8/layout/venn2"/>
    <dgm:cxn modelId="{D4E0FDE0-C1C3-42EF-AD92-0D2EB324C9BC}" srcId="{4FF3A891-BE0C-439A-91D5-248B622C98C6}" destId="{F44AD294-2A7F-42C3-B29C-C7DF95073A26}" srcOrd="1" destOrd="0" parTransId="{20C8223E-D46F-4225-90D4-383A147721FE}" sibTransId="{8A631AC4-6758-4025-AEDD-98DD5B607635}"/>
    <dgm:cxn modelId="{128069DF-A4C7-4F72-B4EB-769363A61809}" type="presOf" srcId="{D361124E-6CDF-4E41-8F6D-275F558BC7C8}" destId="{1719BB38-6C4B-47F8-A08D-565DC2B8C231}" srcOrd="1" destOrd="0" presId="urn:microsoft.com/office/officeart/2005/8/layout/venn2"/>
    <dgm:cxn modelId="{A0A62EBE-FB3A-4D21-82D1-A3F2FCE8FDA6}" srcId="{4FF3A891-BE0C-439A-91D5-248B622C98C6}" destId="{212AAAC0-80C3-4EA6-9A3E-8CAFBD9BF115}" srcOrd="0" destOrd="0" parTransId="{08EB2772-10E0-4A0C-BF56-3145A102254B}" sibTransId="{3B25C0FF-172A-442D-86F4-6F97693EC11F}"/>
    <dgm:cxn modelId="{C3212175-6D53-458C-8FE0-7335EC46B5BA}" type="presOf" srcId="{212AAAC0-80C3-4EA6-9A3E-8CAFBD9BF115}" destId="{602459FC-F3D4-4DB7-8D58-F48C338279D3}" srcOrd="0" destOrd="0" presId="urn:microsoft.com/office/officeart/2005/8/layout/venn2"/>
    <dgm:cxn modelId="{B0D72CEF-422C-4C7B-84BA-4FD08067EEB0}" type="presParOf" srcId="{6AB57475-BFFB-4600-9AB7-E9FD8E7D941F}" destId="{1AAAEEB4-ADC7-45A4-9B90-F4294E6A9F3B}" srcOrd="0" destOrd="0" presId="urn:microsoft.com/office/officeart/2005/8/layout/venn2"/>
    <dgm:cxn modelId="{65EBA7B5-79E1-467F-9817-37E4CD0C5DAD}" type="presParOf" srcId="{1AAAEEB4-ADC7-45A4-9B90-F4294E6A9F3B}" destId="{602459FC-F3D4-4DB7-8D58-F48C338279D3}" srcOrd="0" destOrd="0" presId="urn:microsoft.com/office/officeart/2005/8/layout/venn2"/>
    <dgm:cxn modelId="{82A6A804-BE46-4CE0-A5E0-468FEC5FDC98}" type="presParOf" srcId="{1AAAEEB4-ADC7-45A4-9B90-F4294E6A9F3B}" destId="{C47A396F-EED4-4A16-A0AE-712B966C7A1C}" srcOrd="1" destOrd="0" presId="urn:microsoft.com/office/officeart/2005/8/layout/venn2"/>
    <dgm:cxn modelId="{F8F6EED2-95DA-4935-9BE5-4C0A676C90DC}" type="presParOf" srcId="{6AB57475-BFFB-4600-9AB7-E9FD8E7D941F}" destId="{F36CA66C-28A2-4E70-A2AE-BD7557DAF8D3}" srcOrd="1" destOrd="0" presId="urn:microsoft.com/office/officeart/2005/8/layout/venn2"/>
    <dgm:cxn modelId="{4469E915-71E0-4C8A-8D96-8DD32BEDE8C3}" type="presParOf" srcId="{F36CA66C-28A2-4E70-A2AE-BD7557DAF8D3}" destId="{0BE7087C-5BA2-48CA-83E7-B2D0D1094AC2}" srcOrd="0" destOrd="0" presId="urn:microsoft.com/office/officeart/2005/8/layout/venn2"/>
    <dgm:cxn modelId="{350AA8F0-5C33-4364-8D60-C62CEF965D83}" type="presParOf" srcId="{F36CA66C-28A2-4E70-A2AE-BD7557DAF8D3}" destId="{A654EAC7-FD1F-485D-8ACE-354FC850B11A}" srcOrd="1" destOrd="0" presId="urn:microsoft.com/office/officeart/2005/8/layout/venn2"/>
    <dgm:cxn modelId="{56D5F4F5-66B5-4830-B2AE-6BB2642D8679}" type="presParOf" srcId="{6AB57475-BFFB-4600-9AB7-E9FD8E7D941F}" destId="{5C083857-1260-4A15-8F94-385AFD360982}" srcOrd="2" destOrd="0" presId="urn:microsoft.com/office/officeart/2005/8/layout/venn2"/>
    <dgm:cxn modelId="{055B1B0B-0CBA-43A5-8D20-01DE2FE481C1}" type="presParOf" srcId="{5C083857-1260-4A15-8F94-385AFD360982}" destId="{1EE038C2-AC3B-4B35-A71C-6F6E3AEFE5AA}" srcOrd="0" destOrd="0" presId="urn:microsoft.com/office/officeart/2005/8/layout/venn2"/>
    <dgm:cxn modelId="{B803424C-D63A-4806-A9E9-57B47E0DFC40}" type="presParOf" srcId="{5C083857-1260-4A15-8F94-385AFD360982}" destId="{1719BB38-6C4B-47F8-A08D-565DC2B8C231}" srcOrd="1" destOrd="0" presId="urn:microsoft.com/office/officeart/2005/8/layout/venn2"/>
    <dgm:cxn modelId="{E3EBBFCC-279A-44B2-8383-099FA0CB2479}" type="presParOf" srcId="{6AB57475-BFFB-4600-9AB7-E9FD8E7D941F}" destId="{AF17083E-63C5-4B0E-BDE1-D092B4917B51}" srcOrd="3" destOrd="0" presId="urn:microsoft.com/office/officeart/2005/8/layout/venn2"/>
    <dgm:cxn modelId="{39789A37-29AE-4DFA-9FC9-A2921E0EEA46}" type="presParOf" srcId="{AF17083E-63C5-4B0E-BDE1-D092B4917B51}" destId="{38282A3A-1223-42DF-A8D6-7AABCFA227F0}" srcOrd="0" destOrd="0" presId="urn:microsoft.com/office/officeart/2005/8/layout/venn2"/>
    <dgm:cxn modelId="{28DA5885-DEFC-4C8F-AD9A-D6722B05E6FF}" type="presParOf" srcId="{AF17083E-63C5-4B0E-BDE1-D092B4917B51}" destId="{0DF64837-F687-4F90-A69D-56F167B9B378}" srcOrd="1" destOrd="0" presId="urn:microsoft.com/office/officeart/2005/8/layout/venn2"/>
    <dgm:cxn modelId="{B1159304-C007-4729-B223-E439DF353DF5}" type="presParOf" srcId="{6AB57475-BFFB-4600-9AB7-E9FD8E7D941F}" destId="{31E4BD4D-B231-4FA1-AE90-CCE52AF8EC94}" srcOrd="4" destOrd="0" presId="urn:microsoft.com/office/officeart/2005/8/layout/venn2"/>
    <dgm:cxn modelId="{6D1CCAD2-E9C3-4C9F-98ED-82520E5DF347}" type="presParOf" srcId="{31E4BD4D-B231-4FA1-AE90-CCE52AF8EC94}" destId="{2EF85C7A-51A6-44CB-9D43-404F26BC7A0F}" srcOrd="0" destOrd="0" presId="urn:microsoft.com/office/officeart/2005/8/layout/venn2"/>
    <dgm:cxn modelId="{770EBC3B-681A-4474-8D75-AE2401F08358}" type="presParOf" srcId="{31E4BD4D-B231-4FA1-AE90-CCE52AF8EC94}" destId="{CDE2DEE9-D5A3-44CE-95EF-4938DB64B3E8}"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459FC-F3D4-4DB7-8D58-F48C338279D3}">
      <dsp:nvSpPr>
        <dsp:cNvPr id="0" name=""/>
        <dsp:cNvSpPr/>
      </dsp:nvSpPr>
      <dsp:spPr>
        <a:xfrm>
          <a:off x="1317380" y="0"/>
          <a:ext cx="6188149" cy="6188149"/>
        </a:xfrm>
        <a:prstGeom prst="ellipse">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Next Gen Land Grant</a:t>
          </a:r>
          <a:endParaRPr lang="en-US" sz="2400" kern="1200" dirty="0"/>
        </a:p>
      </dsp:txBody>
      <dsp:txXfrm>
        <a:off x="3251177" y="309407"/>
        <a:ext cx="2320555" cy="618814"/>
      </dsp:txXfrm>
    </dsp:sp>
    <dsp:sp modelId="{0BE7087C-5BA2-48CA-83E7-B2D0D1094AC2}">
      <dsp:nvSpPr>
        <dsp:cNvPr id="0" name=""/>
        <dsp:cNvSpPr/>
      </dsp:nvSpPr>
      <dsp:spPr>
        <a:xfrm>
          <a:off x="1781491" y="928222"/>
          <a:ext cx="5259926" cy="5259926"/>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Tribal Colleges </a:t>
          </a:r>
          <a:r>
            <a:rPr lang="en-US" sz="2000" kern="1200" dirty="0" smtClean="0"/>
            <a:t>1994</a:t>
          </a:r>
          <a:endParaRPr lang="en-US" sz="1800" kern="1200" dirty="0"/>
        </a:p>
      </dsp:txBody>
      <dsp:txXfrm>
        <a:off x="3277283" y="1230668"/>
        <a:ext cx="2268343" cy="604891"/>
      </dsp:txXfrm>
    </dsp:sp>
    <dsp:sp modelId="{1EE038C2-AC3B-4B35-A71C-6F6E3AEFE5AA}">
      <dsp:nvSpPr>
        <dsp:cNvPr id="0" name=""/>
        <dsp:cNvSpPr/>
      </dsp:nvSpPr>
      <dsp:spPr>
        <a:xfrm>
          <a:off x="2245602" y="1856444"/>
          <a:ext cx="4331704" cy="4331704"/>
        </a:xfrm>
        <a:prstGeom prst="ellipse">
          <a:avLst/>
        </a:prstGeom>
        <a:solidFill>
          <a:srgbClr val="003F8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Post WW II Regionals</a:t>
          </a:r>
          <a:endParaRPr lang="en-US" sz="2400" kern="1200" dirty="0"/>
        </a:p>
      </dsp:txBody>
      <dsp:txXfrm>
        <a:off x="3290626" y="2155332"/>
        <a:ext cx="2241656" cy="597775"/>
      </dsp:txXfrm>
    </dsp:sp>
    <dsp:sp modelId="{38282A3A-1223-42DF-A8D6-7AABCFA227F0}">
      <dsp:nvSpPr>
        <dsp:cNvPr id="0" name=""/>
        <dsp:cNvSpPr/>
      </dsp:nvSpPr>
      <dsp:spPr>
        <a:xfrm>
          <a:off x="2709714" y="2784667"/>
          <a:ext cx="3403481" cy="3403481"/>
        </a:xfrm>
        <a:prstGeom prst="ellipse">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Morrill Act of 1890</a:t>
          </a:r>
          <a:endParaRPr lang="en-US" sz="2400" kern="1200" dirty="0"/>
        </a:p>
      </dsp:txBody>
      <dsp:txXfrm>
        <a:off x="3492514" y="3090980"/>
        <a:ext cx="1837880" cy="612626"/>
      </dsp:txXfrm>
    </dsp:sp>
    <dsp:sp modelId="{2EF85C7A-51A6-44CB-9D43-404F26BC7A0F}">
      <dsp:nvSpPr>
        <dsp:cNvPr id="0" name=""/>
        <dsp:cNvSpPr/>
      </dsp:nvSpPr>
      <dsp:spPr>
        <a:xfrm>
          <a:off x="3173825" y="3712889"/>
          <a:ext cx="2475259" cy="2475259"/>
        </a:xfrm>
        <a:prstGeom prst="ellipse">
          <a:avLst/>
        </a:prstGeom>
        <a:solidFill>
          <a:srgbClr val="B4965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Morrill Act of 1862</a:t>
          </a:r>
          <a:endParaRPr lang="en-US" sz="2500" kern="1200" dirty="0"/>
        </a:p>
      </dsp:txBody>
      <dsp:txXfrm>
        <a:off x="3536318" y="4331704"/>
        <a:ext cx="1750272" cy="123762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3120197-1DB6-FB45-9586-C2D81CA4457B}" type="datetimeFigureOut">
              <a:rPr lang="en-US" smtClean="0"/>
              <a:t>12/4/2017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2563AE8-D697-BE49-A8A3-29480C04E187}" type="slidenum">
              <a:rPr lang="en-US" smtClean="0"/>
              <a:t>‹#›</a:t>
            </a:fld>
            <a:endParaRPr lang="en-US" dirty="0"/>
          </a:p>
        </p:txBody>
      </p:sp>
    </p:spTree>
    <p:extLst>
      <p:ext uri="{BB962C8B-B14F-4D97-AF65-F5344CB8AC3E}">
        <p14:creationId xmlns:p14="http://schemas.microsoft.com/office/powerpoint/2010/main" val="6766552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AE9AF-5B02-A343-87BA-BF97CE0E58AE}" type="datetimeFigureOut">
              <a:rPr lang="en-US" smtClean="0"/>
              <a:t>12/4/2017</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696C59-4C62-F748-9189-0658811B1DC6}" type="slidenum">
              <a:rPr lang="en-US" smtClean="0"/>
              <a:t>‹#›</a:t>
            </a:fld>
            <a:endParaRPr lang="en-US" dirty="0"/>
          </a:p>
        </p:txBody>
      </p:sp>
    </p:spTree>
    <p:extLst>
      <p:ext uri="{BB962C8B-B14F-4D97-AF65-F5344CB8AC3E}">
        <p14:creationId xmlns:p14="http://schemas.microsoft.com/office/powerpoint/2010/main" val="19750174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7DF414-9CFD-394B-AA42-E0063DCFBFA3}"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821128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14</a:t>
            </a:fld>
            <a:endParaRPr lang="en-US" dirty="0"/>
          </a:p>
        </p:txBody>
      </p:sp>
    </p:spTree>
    <p:extLst>
      <p:ext uri="{BB962C8B-B14F-4D97-AF65-F5344CB8AC3E}">
        <p14:creationId xmlns:p14="http://schemas.microsoft.com/office/powerpoint/2010/main" val="2442608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15</a:t>
            </a:fld>
            <a:endParaRPr lang="en-US" dirty="0"/>
          </a:p>
        </p:txBody>
      </p:sp>
    </p:spTree>
    <p:extLst>
      <p:ext uri="{BB962C8B-B14F-4D97-AF65-F5344CB8AC3E}">
        <p14:creationId xmlns:p14="http://schemas.microsoft.com/office/powerpoint/2010/main" val="3641991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6</a:t>
            </a:fld>
            <a:endParaRPr lang="en-US" dirty="0"/>
          </a:p>
        </p:txBody>
      </p:sp>
    </p:spTree>
    <p:extLst>
      <p:ext uri="{BB962C8B-B14F-4D97-AF65-F5344CB8AC3E}">
        <p14:creationId xmlns:p14="http://schemas.microsoft.com/office/powerpoint/2010/main" val="319120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7</a:t>
            </a:fld>
            <a:endParaRPr lang="en-US" dirty="0"/>
          </a:p>
        </p:txBody>
      </p:sp>
    </p:spTree>
    <p:extLst>
      <p:ext uri="{BB962C8B-B14F-4D97-AF65-F5344CB8AC3E}">
        <p14:creationId xmlns:p14="http://schemas.microsoft.com/office/powerpoint/2010/main" val="3353369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8</a:t>
            </a:fld>
            <a:endParaRPr lang="en-US" dirty="0"/>
          </a:p>
        </p:txBody>
      </p:sp>
    </p:spTree>
    <p:extLst>
      <p:ext uri="{BB962C8B-B14F-4D97-AF65-F5344CB8AC3E}">
        <p14:creationId xmlns:p14="http://schemas.microsoft.com/office/powerpoint/2010/main" val="1002822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9</a:t>
            </a:fld>
            <a:endParaRPr lang="en-US" dirty="0"/>
          </a:p>
        </p:txBody>
      </p:sp>
    </p:spTree>
    <p:extLst>
      <p:ext uri="{BB962C8B-B14F-4D97-AF65-F5344CB8AC3E}">
        <p14:creationId xmlns:p14="http://schemas.microsoft.com/office/powerpoint/2010/main" val="880731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10</a:t>
            </a:fld>
            <a:endParaRPr lang="en-US" dirty="0"/>
          </a:p>
        </p:txBody>
      </p:sp>
    </p:spTree>
    <p:extLst>
      <p:ext uri="{BB962C8B-B14F-4D97-AF65-F5344CB8AC3E}">
        <p14:creationId xmlns:p14="http://schemas.microsoft.com/office/powerpoint/2010/main" val="1305777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11</a:t>
            </a:fld>
            <a:endParaRPr lang="en-US" dirty="0"/>
          </a:p>
        </p:txBody>
      </p:sp>
    </p:spTree>
    <p:extLst>
      <p:ext uri="{BB962C8B-B14F-4D97-AF65-F5344CB8AC3E}">
        <p14:creationId xmlns:p14="http://schemas.microsoft.com/office/powerpoint/2010/main" val="1426467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12</a:t>
            </a:fld>
            <a:endParaRPr lang="en-US" dirty="0"/>
          </a:p>
        </p:txBody>
      </p:sp>
    </p:spTree>
    <p:extLst>
      <p:ext uri="{BB962C8B-B14F-4D97-AF65-F5344CB8AC3E}">
        <p14:creationId xmlns:p14="http://schemas.microsoft.com/office/powerpoint/2010/main" val="1352386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13</a:t>
            </a:fld>
            <a:endParaRPr lang="en-US" dirty="0"/>
          </a:p>
        </p:txBody>
      </p:sp>
    </p:spTree>
    <p:extLst>
      <p:ext uri="{BB962C8B-B14F-4D97-AF65-F5344CB8AC3E}">
        <p14:creationId xmlns:p14="http://schemas.microsoft.com/office/powerpoint/2010/main" val="3260845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p:cNvSpPr/>
          <p:nvPr userDrawn="1"/>
        </p:nvSpPr>
        <p:spPr>
          <a:xfrm>
            <a:off x="0" y="0"/>
            <a:ext cx="12192000" cy="10035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21" name="Picture 20" descr="Lines_blk.pdf"/>
          <p:cNvPicPr>
            <a:picLocks noChangeAspect="1"/>
          </p:cNvPicPr>
          <p:nvPr userDrawn="1"/>
        </p:nvPicPr>
        <p:blipFill rotWithShape="1">
          <a:blip r:embed="rId2" cstate="screen">
            <a:extLst>
              <a:ext uri="{28A0092B-C50C-407E-A947-70E740481C1C}">
                <a14:useLocalDpi xmlns:a14="http://schemas.microsoft.com/office/drawing/2010/main"/>
              </a:ext>
            </a:extLst>
          </a:blip>
          <a:srcRect l="9555" t="6477" b="30121"/>
          <a:stretch/>
        </p:blipFill>
        <p:spPr>
          <a:xfrm>
            <a:off x="1164902" y="580571"/>
            <a:ext cx="11027097" cy="1761988"/>
          </a:xfrm>
          <a:prstGeom prst="rect">
            <a:avLst/>
          </a:prstGeom>
        </p:spPr>
      </p:pic>
      <p:grpSp>
        <p:nvGrpSpPr>
          <p:cNvPr id="23" name="Group 22"/>
          <p:cNvGrpSpPr/>
          <p:nvPr userDrawn="1"/>
        </p:nvGrpSpPr>
        <p:grpSpPr>
          <a:xfrm>
            <a:off x="9" y="580572"/>
            <a:ext cx="1032127" cy="1749893"/>
            <a:chOff x="387046" y="580571"/>
            <a:chExt cx="774095" cy="1749893"/>
          </a:xfrm>
        </p:grpSpPr>
        <p:sp>
          <p:nvSpPr>
            <p:cNvPr id="24" name="Rectangle 23"/>
            <p:cNvSpPr/>
            <p:nvPr/>
          </p:nvSpPr>
          <p:spPr>
            <a:xfrm>
              <a:off x="387046" y="580571"/>
              <a:ext cx="774095" cy="1749892"/>
            </a:xfrm>
            <a:prstGeom prst="rect">
              <a:avLst/>
            </a:prstGeom>
            <a:solidFill>
              <a:srgbClr val="A379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25" name="Picture 24" descr="Lines_7404.pdf"/>
            <p:cNvPicPr>
              <a:picLocks noChangeAspect="1"/>
            </p:cNvPicPr>
            <p:nvPr/>
          </p:nvPicPr>
          <p:blipFill rotWithShape="1">
            <a:blip r:embed="rId3" cstate="screen">
              <a:extLst>
                <a:ext uri="{28A0092B-C50C-407E-A947-70E740481C1C}">
                  <a14:useLocalDpi xmlns:a14="http://schemas.microsoft.com/office/drawing/2010/main"/>
                </a:ext>
              </a:extLst>
            </a:blip>
            <a:srcRect r="85206" b="65988"/>
            <a:stretch/>
          </p:blipFill>
          <p:spPr>
            <a:xfrm>
              <a:off x="387046" y="580572"/>
              <a:ext cx="774095" cy="1749892"/>
            </a:xfrm>
            <a:prstGeom prst="rect">
              <a:avLst/>
            </a:prstGeom>
          </p:spPr>
        </p:pic>
      </p:grpSp>
      <p:sp>
        <p:nvSpPr>
          <p:cNvPr id="15" name="Title 14"/>
          <p:cNvSpPr>
            <a:spLocks noGrp="1"/>
          </p:cNvSpPr>
          <p:nvPr>
            <p:ph type="title" hasCustomPrompt="1"/>
          </p:nvPr>
        </p:nvSpPr>
        <p:spPr>
          <a:xfrm>
            <a:off x="1031265" y="170156"/>
            <a:ext cx="10782187" cy="2263113"/>
          </a:xfrm>
        </p:spPr>
        <p:txBody>
          <a:bodyPr anchor="t">
            <a:noAutofit/>
          </a:bodyPr>
          <a:lstStyle>
            <a:lvl1pPr>
              <a:lnSpc>
                <a:spcPts val="9100"/>
              </a:lnSpc>
              <a:defRPr sz="6400" cap="all">
                <a:solidFill>
                  <a:schemeClr val="tx1"/>
                </a:solidFill>
              </a:defRPr>
            </a:lvl1pPr>
          </a:lstStyle>
          <a:p>
            <a:r>
              <a:rPr lang="en-US" dirty="0"/>
              <a:t>CLICK TO EDIT MASTER TITLE STYLE</a:t>
            </a:r>
          </a:p>
        </p:txBody>
      </p:sp>
      <p:sp>
        <p:nvSpPr>
          <p:cNvPr id="20" name="Text Placeholder 19"/>
          <p:cNvSpPr>
            <a:spLocks noGrp="1"/>
          </p:cNvSpPr>
          <p:nvPr>
            <p:ph type="body" sz="quarter" idx="14"/>
          </p:nvPr>
        </p:nvSpPr>
        <p:spPr>
          <a:xfrm>
            <a:off x="1043977" y="5008928"/>
            <a:ext cx="7947623" cy="311740"/>
          </a:xfrm>
        </p:spPr>
        <p:txBody>
          <a:bodyPr>
            <a:normAutofit/>
          </a:bodyPr>
          <a:lstStyle>
            <a:lvl1pPr>
              <a:defRPr sz="1400" b="1">
                <a:solidFill>
                  <a:schemeClr val="bg1">
                    <a:lumMod val="50000"/>
                  </a:schemeClr>
                </a:solidFill>
              </a:defRPr>
            </a:lvl1pPr>
          </a:lstStyle>
          <a:p>
            <a:pPr lvl="0"/>
            <a:r>
              <a:rPr lang="en-US" dirty="0"/>
              <a:t>Click to edit Master text styles</a:t>
            </a:r>
          </a:p>
        </p:txBody>
      </p:sp>
      <p:sp>
        <p:nvSpPr>
          <p:cNvPr id="22" name="Text Placeholder 21"/>
          <p:cNvSpPr>
            <a:spLocks noGrp="1"/>
          </p:cNvSpPr>
          <p:nvPr>
            <p:ph type="body" sz="quarter" idx="15"/>
          </p:nvPr>
        </p:nvSpPr>
        <p:spPr>
          <a:xfrm>
            <a:off x="1043976" y="5287650"/>
            <a:ext cx="7947624" cy="501116"/>
          </a:xfrm>
        </p:spPr>
        <p:txBody>
          <a:bodyPr anchor="t">
            <a:noAutofit/>
          </a:bodyPr>
          <a:lstStyle>
            <a:lvl1pPr>
              <a:lnSpc>
                <a:spcPct val="90000"/>
              </a:lnSpc>
              <a:defRPr sz="1100">
                <a:solidFill>
                  <a:schemeClr val="bg1">
                    <a:lumMod val="50000"/>
                  </a:schemeClr>
                </a:solidFill>
              </a:defRPr>
            </a:lvl1pPr>
          </a:lstStyle>
          <a:p>
            <a:pPr lvl="0"/>
            <a:r>
              <a:rPr lang="en-US" dirty="0"/>
              <a:t>Click to edit Master text styles</a:t>
            </a:r>
          </a:p>
        </p:txBody>
      </p:sp>
      <p:sp>
        <p:nvSpPr>
          <p:cNvPr id="16" name="Rectangle 15"/>
          <p:cNvSpPr/>
          <p:nvPr userDrawn="1"/>
        </p:nvSpPr>
        <p:spPr>
          <a:xfrm>
            <a:off x="0" y="6777546"/>
            <a:ext cx="12192000" cy="92906"/>
          </a:xfrm>
          <a:prstGeom prst="rect">
            <a:avLst/>
          </a:prstGeom>
          <a:solidFill>
            <a:srgbClr val="E3AE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7" name="Picture 16" descr="PU_sigtab.eps"/>
          <p:cNvPicPr>
            <a:picLocks noChangeAspect="1"/>
          </p:cNvPicPr>
          <p:nvPr userDrawn="1"/>
        </p:nvPicPr>
        <p:blipFill rotWithShape="1">
          <a:blip r:embed="rId4" cstate="screen">
            <a:extLst>
              <a:ext uri="{28A0092B-C50C-407E-A947-70E740481C1C}">
                <a14:useLocalDpi xmlns:a14="http://schemas.microsoft.com/office/drawing/2010/main"/>
              </a:ext>
            </a:extLst>
          </a:blip>
          <a:srcRect t="10748"/>
          <a:stretch/>
        </p:blipFill>
        <p:spPr>
          <a:xfrm>
            <a:off x="9247243" y="5830266"/>
            <a:ext cx="2589891" cy="1040186"/>
          </a:xfrm>
          <a:prstGeom prst="rect">
            <a:avLst/>
          </a:prstGeom>
        </p:spPr>
      </p:pic>
      <p:sp>
        <p:nvSpPr>
          <p:cNvPr id="19" name="Rectangle 18"/>
          <p:cNvSpPr/>
          <p:nvPr userDrawn="1"/>
        </p:nvSpPr>
        <p:spPr>
          <a:xfrm>
            <a:off x="272347" y="5883552"/>
            <a:ext cx="2320876" cy="8702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0" name="Date Placeholder 6"/>
          <p:cNvSpPr>
            <a:spLocks noGrp="1"/>
          </p:cNvSpPr>
          <p:nvPr>
            <p:ph type="dt" sz="half" idx="10"/>
          </p:nvPr>
        </p:nvSpPr>
        <p:spPr>
          <a:xfrm>
            <a:off x="9247243" y="4908551"/>
            <a:ext cx="2589157" cy="365125"/>
          </a:xfrm>
          <a:prstGeom prst="rect">
            <a:avLst/>
          </a:prstGeom>
        </p:spPr>
        <p:txBody>
          <a:bodyPr/>
          <a:lstStyle>
            <a:lvl1pPr algn="ctr">
              <a:defRPr/>
            </a:lvl1pPr>
          </a:lstStyle>
          <a:p>
            <a:endParaRPr lang="en-US" b="1" dirty="0">
              <a:solidFill>
                <a:srgbClr val="856024"/>
              </a:solidFill>
              <a:latin typeface="Arial"/>
              <a:cs typeface="Arial"/>
            </a:endParaRPr>
          </a:p>
        </p:txBody>
      </p:sp>
      <p:sp>
        <p:nvSpPr>
          <p:cNvPr id="31" name="Text Placeholder 3"/>
          <p:cNvSpPr>
            <a:spLocks noGrp="1"/>
          </p:cNvSpPr>
          <p:nvPr>
            <p:ph type="body" sz="quarter" idx="16" hasCustomPrompt="1"/>
          </p:nvPr>
        </p:nvSpPr>
        <p:spPr>
          <a:xfrm>
            <a:off x="1030818" y="2330450"/>
            <a:ext cx="10782300" cy="2411760"/>
          </a:xfrm>
        </p:spPr>
        <p:txBody>
          <a:bodyPr>
            <a:noAutofit/>
          </a:bodyPr>
          <a:lstStyle>
            <a:lvl1pPr>
              <a:lnSpc>
                <a:spcPts val="5000"/>
              </a:lnSpc>
              <a:spcBef>
                <a:spcPts val="0"/>
              </a:spcBef>
              <a:defRPr sz="5000" cap="all">
                <a:solidFill>
                  <a:srgbClr val="A3792C"/>
                </a:solidFill>
                <a:latin typeface="Impact"/>
              </a:defRPr>
            </a:lvl1pPr>
            <a:lvl2pPr marL="0" indent="0">
              <a:lnSpc>
                <a:spcPts val="8900"/>
              </a:lnSpc>
              <a:spcBef>
                <a:spcPts val="0"/>
              </a:spcBef>
              <a:buFontTx/>
              <a:buNone/>
              <a:defRPr sz="9800" cap="all" baseline="0">
                <a:solidFill>
                  <a:srgbClr val="A3792C"/>
                </a:solidFill>
                <a:latin typeface="Impact"/>
              </a:defRPr>
            </a:lvl2pPr>
            <a:lvl3pPr marL="0" indent="0">
              <a:lnSpc>
                <a:spcPts val="4000"/>
              </a:lnSpc>
              <a:spcBef>
                <a:spcPts val="0"/>
              </a:spcBef>
              <a:buFontTx/>
              <a:buNone/>
              <a:defRPr sz="4000" cap="all" baseline="0">
                <a:solidFill>
                  <a:schemeClr val="bg1">
                    <a:lumMod val="65000"/>
                  </a:schemeClr>
                </a:solidFill>
                <a:latin typeface="Impact"/>
              </a:defRPr>
            </a:lvl3pPr>
          </a:lstStyle>
          <a:p>
            <a:pPr lvl="0"/>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1960982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05006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64400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1341291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8433" y="1346424"/>
            <a:ext cx="9758617" cy="4403384"/>
          </a:xfrm>
          <a:prstGeom prst="rect">
            <a:avLst/>
          </a:prstGeom>
        </p:spPr>
        <p:txBody>
          <a:bodyPr vert="horz"/>
          <a:lstStyle>
            <a:lvl1pPr>
              <a:buClr>
                <a:srgbClr val="E5AD17"/>
              </a:buClr>
              <a:defRPr sz="2800" b="0" i="0">
                <a:solidFill>
                  <a:srgbClr val="000000"/>
                </a:solidFill>
                <a:latin typeface="Arial"/>
                <a:cs typeface="Arial"/>
              </a:defRPr>
            </a:lvl1pPr>
            <a:lvl2pPr>
              <a:buClr>
                <a:srgbClr val="E5AD17"/>
              </a:buClr>
              <a:defRPr>
                <a:solidFill>
                  <a:srgbClr val="000000"/>
                </a:solidFill>
              </a:defRPr>
            </a:lvl2pPr>
            <a:lvl3pPr>
              <a:buClr>
                <a:srgbClr val="E5AD17"/>
              </a:buClr>
              <a:buFont typeface="Wingdings" charset="2"/>
              <a:buChar char="§"/>
              <a:defRPr>
                <a:solidFill>
                  <a:srgbClr val="000000"/>
                </a:solidFill>
              </a:defRPr>
            </a:lvl3pPr>
            <a:lvl4pPr>
              <a:buClr>
                <a:srgbClr val="E5AD17"/>
              </a:buClr>
              <a:buFont typeface="Courier New"/>
              <a:buChar char="o"/>
              <a:defRPr>
                <a:solidFill>
                  <a:srgbClr val="000000"/>
                </a:solidFill>
              </a:defRPr>
            </a:lvl4pPr>
            <a:lvl5pPr>
              <a:buClr>
                <a:srgbClr val="E5AD17"/>
              </a:buCl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588433" y="-65848"/>
            <a:ext cx="11603567" cy="1074266"/>
          </a:xfrm>
          <a:prstGeom prst="rect">
            <a:avLst/>
          </a:prstGeom>
        </p:spPr>
        <p:txBody>
          <a:bodyPr vert="horz" anchor="b"/>
          <a:lstStyle>
            <a:lvl1pPr algn="l">
              <a:defRPr sz="3600" b="0" i="0" cap="all" spc="0">
                <a:solidFill>
                  <a:srgbClr val="FFFFFF"/>
                </a:solidFill>
                <a:effectLst/>
                <a:latin typeface="Arial Narrow"/>
                <a:cs typeface="Arial Narrow"/>
              </a:defRPr>
            </a:lvl1pPr>
          </a:lstStyle>
          <a:p>
            <a:r>
              <a:rPr lang="en-US"/>
              <a:t>Click to edit Master title style</a:t>
            </a:r>
            <a:endParaRPr lang="en-US" dirty="0"/>
          </a:p>
        </p:txBody>
      </p:sp>
      <p:sp>
        <p:nvSpPr>
          <p:cNvPr id="7" name="TextBox 6"/>
          <p:cNvSpPr txBox="1"/>
          <p:nvPr/>
        </p:nvSpPr>
        <p:spPr>
          <a:xfrm>
            <a:off x="5926667" y="6336268"/>
            <a:ext cx="381688" cy="369332"/>
          </a:xfrm>
          <a:prstGeom prst="rect">
            <a:avLst/>
          </a:prstGeom>
          <a:solidFill>
            <a:schemeClr val="bg1"/>
          </a:solidFill>
        </p:spPr>
        <p:txBody>
          <a:bodyPr wrap="square" rtlCol="0">
            <a:spAutoFit/>
          </a:bodyPr>
          <a:lstStyle/>
          <a:p>
            <a:endParaRPr lang="en-US" sz="1800" dirty="0">
              <a:solidFill>
                <a:prstClr val="black"/>
              </a:solidFill>
            </a:endParaRPr>
          </a:p>
        </p:txBody>
      </p:sp>
    </p:spTree>
    <p:extLst>
      <p:ext uri="{BB962C8B-B14F-4D97-AF65-F5344CB8AC3E}">
        <p14:creationId xmlns:p14="http://schemas.microsoft.com/office/powerpoint/2010/main" val="1264106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1"/>
          <p:cNvSpPr>
            <a:spLocks noChangeArrowheads="1"/>
          </p:cNvSpPr>
          <p:nvPr/>
        </p:nvSpPr>
        <p:spPr bwMode="auto">
          <a:xfrm>
            <a:off x="-2117" y="0"/>
            <a:ext cx="12192001" cy="6858000"/>
          </a:xfrm>
          <a:prstGeom prst="rect">
            <a:avLst/>
          </a:prstGeom>
          <a:solidFill>
            <a:schemeClr val="tx1"/>
          </a:solidFill>
          <a:ln w="25400">
            <a:solidFill>
              <a:schemeClr val="tx1"/>
            </a:solidFill>
            <a:round/>
            <a:headEnd/>
            <a:tailEnd/>
          </a:ln>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5" name="Rectangle 7"/>
          <p:cNvSpPr>
            <a:spLocks noChangeArrowheads="1"/>
          </p:cNvSpPr>
          <p:nvPr/>
        </p:nvSpPr>
        <p:spPr bwMode="auto">
          <a:xfrm>
            <a:off x="0" y="0"/>
            <a:ext cx="12192000" cy="6858000"/>
          </a:xfrm>
          <a:prstGeom prst="rect">
            <a:avLst/>
          </a:prstGeom>
          <a:solidFill>
            <a:schemeClr val="tx1"/>
          </a:solidFill>
          <a:ln w="9525">
            <a:solidFill>
              <a:schemeClr val="tx1"/>
            </a:solidFill>
            <a:miter lim="800000"/>
            <a:headEnd/>
            <a:tailEnd/>
          </a:ln>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6" name="Rectangle 21"/>
          <p:cNvSpPr>
            <a:spLocks noChangeArrowheads="1"/>
          </p:cNvSpPr>
          <p:nvPr/>
        </p:nvSpPr>
        <p:spPr bwMode="auto">
          <a:xfrm>
            <a:off x="0" y="1"/>
            <a:ext cx="12192000" cy="60801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7" name="Rectangle 13"/>
          <p:cNvSpPr>
            <a:spLocks noChangeArrowheads="1"/>
          </p:cNvSpPr>
          <p:nvPr/>
        </p:nvSpPr>
        <p:spPr bwMode="auto">
          <a:xfrm>
            <a:off x="0" y="0"/>
            <a:ext cx="12192000" cy="6858000"/>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8" name="Rectangle 12"/>
          <p:cNvSpPr/>
          <p:nvPr/>
        </p:nvSpPr>
        <p:spPr bwMode="auto">
          <a:xfrm>
            <a:off x="3048000" y="1229880"/>
            <a:ext cx="6096000" cy="46038"/>
          </a:xfrm>
          <a:prstGeom prst="rect">
            <a:avLst/>
          </a:prstGeom>
          <a:gradFill flip="none" rotWithShape="1">
            <a:gsLst>
              <a:gs pos="0">
                <a:srgbClr val="CE9824">
                  <a:alpha val="0"/>
                </a:srgbClr>
              </a:gs>
              <a:gs pos="26000">
                <a:srgbClr val="CE9824"/>
              </a:gs>
              <a:gs pos="74000">
                <a:srgbClr val="CE9824"/>
              </a:gs>
              <a:gs pos="100000">
                <a:srgbClr val="CE9824">
                  <a:alpha val="0"/>
                </a:srgbClr>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sz="3200" dirty="0">
              <a:solidFill>
                <a:prstClr val="black"/>
              </a:solidFill>
              <a:ea typeface="Arial" pitchFamily="-109" charset="0"/>
              <a:cs typeface="Arial" pitchFamily="-109" charset="0"/>
            </a:endParaRPr>
          </a:p>
        </p:txBody>
      </p:sp>
      <p:sp>
        <p:nvSpPr>
          <p:cNvPr id="9" name="Rectangle 14"/>
          <p:cNvSpPr>
            <a:spLocks noChangeArrowheads="1"/>
          </p:cNvSpPr>
          <p:nvPr/>
        </p:nvSpPr>
        <p:spPr bwMode="auto">
          <a:xfrm>
            <a:off x="0" y="804864"/>
            <a:ext cx="12192000" cy="852487"/>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0" name="TextBox 16"/>
          <p:cNvSpPr txBox="1">
            <a:spLocks noChangeArrowheads="1"/>
          </p:cNvSpPr>
          <p:nvPr/>
        </p:nvSpPr>
        <p:spPr bwMode="auto">
          <a:xfrm>
            <a:off x="5844118" y="6399214"/>
            <a:ext cx="3722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defTabSz="914400" eaLnBrk="1" fontAlgn="base" hangingPunct="1">
              <a:spcBef>
                <a:spcPct val="0"/>
              </a:spcBef>
              <a:spcAft>
                <a:spcPct val="0"/>
              </a:spcAft>
              <a:defRPr/>
            </a:pPr>
            <a:fld id="{4DE7B843-3D1F-EA47-9DE3-4F09A2F53C3B}" type="slidenum">
              <a:rPr lang="en-US" sz="1200" smtClean="0">
                <a:solidFill>
                  <a:srgbClr val="7F7F7F"/>
                </a:solidFill>
              </a:rPr>
              <a:pPr defTabSz="914400" eaLnBrk="1" fontAlgn="base" hangingPunct="1">
                <a:spcBef>
                  <a:spcPct val="0"/>
                </a:spcBef>
                <a:spcAft>
                  <a:spcPct val="0"/>
                </a:spcAft>
                <a:defRPr/>
              </a:pPr>
              <a:t>‹#›</a:t>
            </a:fld>
            <a:endParaRPr lang="en-US" sz="1200" dirty="0">
              <a:solidFill>
                <a:srgbClr val="7F7F7F"/>
              </a:solidFill>
            </a:endParaRPr>
          </a:p>
        </p:txBody>
      </p:sp>
      <p:sp>
        <p:nvSpPr>
          <p:cNvPr id="11" name="Rectangle 18"/>
          <p:cNvSpPr/>
          <p:nvPr/>
        </p:nvSpPr>
        <p:spPr>
          <a:xfrm>
            <a:off x="0" y="931864"/>
            <a:ext cx="12192000" cy="592613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3200" dirty="0">
              <a:solidFill>
                <a:prstClr val="white"/>
              </a:solidFill>
            </a:endParaRPr>
          </a:p>
        </p:txBody>
      </p:sp>
      <p:pic>
        <p:nvPicPr>
          <p:cNvPr id="12" name="Picture 20" descr="Purdue Logo.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147301" y="6167438"/>
            <a:ext cx="1663700" cy="38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Picture 21" descr="Content Page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2109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11"/>
          <p:cNvSpPr>
            <a:spLocks noChangeArrowheads="1"/>
          </p:cNvSpPr>
          <p:nvPr/>
        </p:nvSpPr>
        <p:spPr bwMode="auto">
          <a:xfrm>
            <a:off x="-2117" y="0"/>
            <a:ext cx="12192001" cy="6858000"/>
          </a:xfrm>
          <a:prstGeom prst="rect">
            <a:avLst/>
          </a:prstGeom>
          <a:solidFill>
            <a:schemeClr val="tx1"/>
          </a:solidFill>
          <a:ln w="25400">
            <a:solidFill>
              <a:schemeClr val="tx1"/>
            </a:solidFill>
            <a:round/>
            <a:headEnd/>
            <a:tailEnd/>
          </a:ln>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6" name="Rectangle 7"/>
          <p:cNvSpPr>
            <a:spLocks noChangeArrowheads="1"/>
          </p:cNvSpPr>
          <p:nvPr/>
        </p:nvSpPr>
        <p:spPr bwMode="auto">
          <a:xfrm>
            <a:off x="0" y="0"/>
            <a:ext cx="12192000" cy="6858000"/>
          </a:xfrm>
          <a:prstGeom prst="rect">
            <a:avLst/>
          </a:prstGeom>
          <a:solidFill>
            <a:schemeClr val="tx1"/>
          </a:solidFill>
          <a:ln w="9525">
            <a:solidFill>
              <a:schemeClr val="tx1"/>
            </a:solidFill>
            <a:miter lim="800000"/>
            <a:headEnd/>
            <a:tailEnd/>
          </a:ln>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7" name="Rectangle 21"/>
          <p:cNvSpPr>
            <a:spLocks noChangeArrowheads="1"/>
          </p:cNvSpPr>
          <p:nvPr/>
        </p:nvSpPr>
        <p:spPr bwMode="auto">
          <a:xfrm>
            <a:off x="0" y="1"/>
            <a:ext cx="12192000" cy="60801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8" name="Rectangle 13"/>
          <p:cNvSpPr>
            <a:spLocks noChangeArrowheads="1"/>
          </p:cNvSpPr>
          <p:nvPr/>
        </p:nvSpPr>
        <p:spPr bwMode="auto">
          <a:xfrm>
            <a:off x="0" y="0"/>
            <a:ext cx="12192000" cy="6858000"/>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9" name="Rectangle 12"/>
          <p:cNvSpPr/>
          <p:nvPr/>
        </p:nvSpPr>
        <p:spPr bwMode="auto">
          <a:xfrm>
            <a:off x="3048000" y="1229880"/>
            <a:ext cx="6096000" cy="46038"/>
          </a:xfrm>
          <a:prstGeom prst="rect">
            <a:avLst/>
          </a:prstGeom>
          <a:gradFill flip="none" rotWithShape="1">
            <a:gsLst>
              <a:gs pos="0">
                <a:srgbClr val="CE9824">
                  <a:alpha val="0"/>
                </a:srgbClr>
              </a:gs>
              <a:gs pos="26000">
                <a:srgbClr val="CE9824"/>
              </a:gs>
              <a:gs pos="74000">
                <a:srgbClr val="CE9824"/>
              </a:gs>
              <a:gs pos="100000">
                <a:srgbClr val="CE9824">
                  <a:alpha val="0"/>
                </a:srgbClr>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sz="3200" dirty="0">
              <a:solidFill>
                <a:prstClr val="black"/>
              </a:solidFill>
              <a:ea typeface="Arial" pitchFamily="-109" charset="0"/>
              <a:cs typeface="Arial" pitchFamily="-109" charset="0"/>
            </a:endParaRPr>
          </a:p>
        </p:txBody>
      </p:sp>
      <p:sp>
        <p:nvSpPr>
          <p:cNvPr id="10" name="Rectangle 14"/>
          <p:cNvSpPr>
            <a:spLocks noChangeArrowheads="1"/>
          </p:cNvSpPr>
          <p:nvPr/>
        </p:nvSpPr>
        <p:spPr bwMode="auto">
          <a:xfrm>
            <a:off x="0" y="804864"/>
            <a:ext cx="12192000" cy="852487"/>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1" name="TextBox 16"/>
          <p:cNvSpPr txBox="1">
            <a:spLocks noChangeArrowheads="1"/>
          </p:cNvSpPr>
          <p:nvPr/>
        </p:nvSpPr>
        <p:spPr bwMode="auto">
          <a:xfrm>
            <a:off x="5844118" y="6399214"/>
            <a:ext cx="3722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defTabSz="914400" eaLnBrk="1" fontAlgn="base" hangingPunct="1">
              <a:spcBef>
                <a:spcPct val="0"/>
              </a:spcBef>
              <a:spcAft>
                <a:spcPct val="0"/>
              </a:spcAft>
              <a:defRPr/>
            </a:pPr>
            <a:fld id="{E3EF6444-A827-B44B-B628-4F5D44FC1F32}" type="slidenum">
              <a:rPr lang="en-US" sz="1200" smtClean="0">
                <a:solidFill>
                  <a:srgbClr val="7F7F7F"/>
                </a:solidFill>
              </a:rPr>
              <a:pPr defTabSz="914400" eaLnBrk="1" fontAlgn="base" hangingPunct="1">
                <a:spcBef>
                  <a:spcPct val="0"/>
                </a:spcBef>
                <a:spcAft>
                  <a:spcPct val="0"/>
                </a:spcAft>
                <a:defRPr/>
              </a:pPr>
              <a:t>‹#›</a:t>
            </a:fld>
            <a:endParaRPr lang="en-US" sz="1200" dirty="0">
              <a:solidFill>
                <a:srgbClr val="7F7F7F"/>
              </a:solidFill>
            </a:endParaRPr>
          </a:p>
        </p:txBody>
      </p:sp>
      <p:sp>
        <p:nvSpPr>
          <p:cNvPr id="12" name="Rectangle 18"/>
          <p:cNvSpPr/>
          <p:nvPr/>
        </p:nvSpPr>
        <p:spPr>
          <a:xfrm>
            <a:off x="0" y="931864"/>
            <a:ext cx="12192000" cy="592613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3200" dirty="0">
              <a:solidFill>
                <a:prstClr val="white"/>
              </a:solidFill>
            </a:endParaRPr>
          </a:p>
        </p:txBody>
      </p:sp>
      <p:pic>
        <p:nvPicPr>
          <p:cNvPr id="13" name="Picture 20" descr="Purdue Logo.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9918701" y="6322187"/>
            <a:ext cx="1663700" cy="38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21" descr="Content Page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577851" y="208790"/>
            <a:ext cx="11614149" cy="808037"/>
          </a:xfrm>
          <a:prstGeom prst="rect">
            <a:avLst/>
          </a:prstGeom>
        </p:spPr>
        <p:txBody>
          <a:bodyPr vert="horz" anchor="b"/>
          <a:lstStyle>
            <a:lvl1pPr algn="l">
              <a:defRPr sz="3800" cap="all" spc="0">
                <a:solidFill>
                  <a:srgbClr val="FFFFFF"/>
                </a:solidFill>
                <a:latin typeface="Impact"/>
                <a:cs typeface="Impact"/>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a:prstGeom prst="rect">
            <a:avLst/>
          </a:prstGeom>
        </p:spPr>
        <p:txBody>
          <a:bodyPr vert="horz"/>
          <a:lstStyle>
            <a:lvl1pPr>
              <a:buClr>
                <a:srgbClr val="E5AD17"/>
              </a:buClr>
              <a:defRPr sz="2800"/>
            </a:lvl1pPr>
            <a:lvl2pPr>
              <a:buClr>
                <a:srgbClr val="E5AD17"/>
              </a:buClr>
              <a:defRPr sz="2400"/>
            </a:lvl2pPr>
            <a:lvl3pPr>
              <a:buClr>
                <a:srgbClr val="E5AD17"/>
              </a:buClr>
              <a:defRPr sz="2000"/>
            </a:lvl3pPr>
            <a:lvl4pPr>
              <a:buClr>
                <a:srgbClr val="E5AD17"/>
              </a:buClr>
              <a:defRPr sz="1800"/>
            </a:lvl4pPr>
            <a:lvl5pPr>
              <a:buClr>
                <a:srgbClr val="E5AD17"/>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a:prstGeom prst="rect">
            <a:avLst/>
          </a:prstGeom>
        </p:spPr>
        <p:txBody>
          <a:bodyPr vert="horz"/>
          <a:lstStyle>
            <a:lvl1pPr>
              <a:buClr>
                <a:srgbClr val="E5AD17"/>
              </a:buClr>
              <a:defRPr sz="2800"/>
            </a:lvl1pPr>
            <a:lvl2pPr>
              <a:buClr>
                <a:srgbClr val="E5AD17"/>
              </a:buClr>
              <a:defRPr sz="2400"/>
            </a:lvl2pPr>
            <a:lvl3pPr>
              <a:buClr>
                <a:srgbClr val="E5AD17"/>
              </a:buClr>
              <a:defRPr sz="2000"/>
            </a:lvl3pPr>
            <a:lvl4pPr>
              <a:buClr>
                <a:srgbClr val="E5AD17"/>
              </a:buClr>
              <a:defRPr sz="1800"/>
            </a:lvl4pPr>
            <a:lvl5pPr>
              <a:buClr>
                <a:srgbClr val="E5AD17"/>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459769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11"/>
          <p:cNvSpPr>
            <a:spLocks noChangeArrowheads="1"/>
          </p:cNvSpPr>
          <p:nvPr/>
        </p:nvSpPr>
        <p:spPr bwMode="auto">
          <a:xfrm>
            <a:off x="-2117" y="0"/>
            <a:ext cx="12192001" cy="6858000"/>
          </a:xfrm>
          <a:prstGeom prst="rect">
            <a:avLst/>
          </a:prstGeom>
          <a:solidFill>
            <a:schemeClr val="tx1"/>
          </a:solidFill>
          <a:ln w="25400">
            <a:solidFill>
              <a:schemeClr val="tx1"/>
            </a:solidFill>
            <a:round/>
            <a:headEnd/>
            <a:tailEnd/>
          </a:ln>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8" name="Rectangle 19"/>
          <p:cNvSpPr>
            <a:spLocks noChangeArrowheads="1"/>
          </p:cNvSpPr>
          <p:nvPr/>
        </p:nvSpPr>
        <p:spPr bwMode="auto">
          <a:xfrm>
            <a:off x="0" y="0"/>
            <a:ext cx="12192000" cy="6858000"/>
          </a:xfrm>
          <a:prstGeom prst="rect">
            <a:avLst/>
          </a:prstGeom>
          <a:solidFill>
            <a:schemeClr val="tx1"/>
          </a:solidFill>
          <a:ln w="9525">
            <a:solidFill>
              <a:schemeClr val="tx1"/>
            </a:solidFill>
            <a:miter lim="800000"/>
            <a:headEnd/>
            <a:tailEnd/>
          </a:ln>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9" name="Rectangle 21"/>
          <p:cNvSpPr>
            <a:spLocks noChangeArrowheads="1"/>
          </p:cNvSpPr>
          <p:nvPr/>
        </p:nvSpPr>
        <p:spPr bwMode="auto">
          <a:xfrm>
            <a:off x="0" y="1"/>
            <a:ext cx="12192000" cy="60801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10" name="Rectangle 13"/>
          <p:cNvSpPr>
            <a:spLocks noChangeArrowheads="1"/>
          </p:cNvSpPr>
          <p:nvPr/>
        </p:nvSpPr>
        <p:spPr bwMode="auto">
          <a:xfrm>
            <a:off x="0" y="0"/>
            <a:ext cx="12192000" cy="6858000"/>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1" name="Rectangle 12"/>
          <p:cNvSpPr/>
          <p:nvPr/>
        </p:nvSpPr>
        <p:spPr bwMode="auto">
          <a:xfrm>
            <a:off x="3048000" y="1229880"/>
            <a:ext cx="6096000" cy="46038"/>
          </a:xfrm>
          <a:prstGeom prst="rect">
            <a:avLst/>
          </a:prstGeom>
          <a:gradFill flip="none" rotWithShape="1">
            <a:gsLst>
              <a:gs pos="0">
                <a:srgbClr val="CE9824">
                  <a:alpha val="0"/>
                </a:srgbClr>
              </a:gs>
              <a:gs pos="26000">
                <a:srgbClr val="CE9824"/>
              </a:gs>
              <a:gs pos="74000">
                <a:srgbClr val="CE9824"/>
              </a:gs>
              <a:gs pos="100000">
                <a:srgbClr val="CE9824">
                  <a:alpha val="0"/>
                </a:srgbClr>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sz="3200" dirty="0">
              <a:solidFill>
                <a:prstClr val="black"/>
              </a:solidFill>
              <a:ea typeface="Arial" pitchFamily="-109" charset="0"/>
              <a:cs typeface="Arial" pitchFamily="-109" charset="0"/>
            </a:endParaRPr>
          </a:p>
        </p:txBody>
      </p:sp>
      <p:sp>
        <p:nvSpPr>
          <p:cNvPr id="12" name="Rectangle 14"/>
          <p:cNvSpPr>
            <a:spLocks noChangeArrowheads="1"/>
          </p:cNvSpPr>
          <p:nvPr/>
        </p:nvSpPr>
        <p:spPr bwMode="auto">
          <a:xfrm>
            <a:off x="0" y="804864"/>
            <a:ext cx="12192000" cy="852487"/>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3" name="TextBox 16"/>
          <p:cNvSpPr txBox="1">
            <a:spLocks noChangeArrowheads="1"/>
          </p:cNvSpPr>
          <p:nvPr/>
        </p:nvSpPr>
        <p:spPr bwMode="auto">
          <a:xfrm>
            <a:off x="5844118" y="6399214"/>
            <a:ext cx="3722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defTabSz="914400" eaLnBrk="1" fontAlgn="base" hangingPunct="1">
              <a:spcBef>
                <a:spcPct val="0"/>
              </a:spcBef>
              <a:spcAft>
                <a:spcPct val="0"/>
              </a:spcAft>
              <a:defRPr/>
            </a:pPr>
            <a:fld id="{23773F25-9C77-7247-8C98-F6E9228DD584}" type="slidenum">
              <a:rPr lang="en-US" sz="1200" smtClean="0">
                <a:solidFill>
                  <a:srgbClr val="7F7F7F"/>
                </a:solidFill>
              </a:rPr>
              <a:pPr defTabSz="914400" eaLnBrk="1" fontAlgn="base" hangingPunct="1">
                <a:spcBef>
                  <a:spcPct val="0"/>
                </a:spcBef>
                <a:spcAft>
                  <a:spcPct val="0"/>
                </a:spcAft>
                <a:defRPr/>
              </a:pPr>
              <a:t>‹#›</a:t>
            </a:fld>
            <a:endParaRPr lang="en-US" sz="1200" dirty="0">
              <a:solidFill>
                <a:srgbClr val="7F7F7F"/>
              </a:solidFill>
            </a:endParaRPr>
          </a:p>
        </p:txBody>
      </p:sp>
      <p:sp>
        <p:nvSpPr>
          <p:cNvPr id="14" name="Rectangle 18"/>
          <p:cNvSpPr/>
          <p:nvPr/>
        </p:nvSpPr>
        <p:spPr>
          <a:xfrm>
            <a:off x="0" y="931864"/>
            <a:ext cx="12192000" cy="592613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3200" dirty="0">
              <a:solidFill>
                <a:prstClr val="white"/>
              </a:solidFill>
            </a:endParaRPr>
          </a:p>
        </p:txBody>
      </p:sp>
      <p:pic>
        <p:nvPicPr>
          <p:cNvPr id="15" name="Picture 20" descr="Purdue Logo.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147301" y="6167438"/>
            <a:ext cx="1663700" cy="38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21" descr="Content Page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577851" y="208790"/>
            <a:ext cx="11004549" cy="808037"/>
          </a:xfrm>
          <a:prstGeom prst="rect">
            <a:avLst/>
          </a:prstGeom>
        </p:spPr>
        <p:txBody>
          <a:bodyPr vert="horz" anchor="b"/>
          <a:lstStyle>
            <a:lvl1pPr algn="l">
              <a:defRPr sz="3800" cap="all">
                <a:solidFill>
                  <a:srgbClr val="FFFFFF"/>
                </a:solidFill>
                <a:latin typeface="Impact"/>
                <a:cs typeface="Impact"/>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a:prstGeom prst="rect">
            <a:avLst/>
          </a:prstGeom>
        </p:spPr>
        <p:txBody>
          <a:bodyPr vert="horz" anchor="b"/>
          <a:lstStyle>
            <a:lvl1pPr marL="0" indent="0">
              <a:buNone/>
              <a:defRPr sz="2400" b="1">
                <a:solidFill>
                  <a:srgbClr val="E5AD1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vert="horz"/>
          <a:lstStyle>
            <a:lvl1pPr>
              <a:buClr>
                <a:srgbClr val="E5AD17"/>
              </a:buClr>
              <a:defRPr sz="2400"/>
            </a:lvl1pPr>
            <a:lvl2pPr>
              <a:buClr>
                <a:srgbClr val="E5AD17"/>
              </a:buClr>
              <a:defRPr sz="2000"/>
            </a:lvl2pPr>
            <a:lvl3pPr>
              <a:buClr>
                <a:srgbClr val="E5AD17"/>
              </a:buClr>
              <a:buFont typeface="Wingdings" charset="2"/>
              <a:buChar char="§"/>
              <a:defRPr sz="1800"/>
            </a:lvl3pPr>
            <a:lvl4pPr>
              <a:buClr>
                <a:srgbClr val="E5AD17"/>
              </a:buClr>
              <a:buFont typeface="Courier New"/>
              <a:buChar char="o"/>
              <a:defRPr sz="1600"/>
            </a:lvl4pPr>
            <a:lvl5pPr>
              <a:buClr>
                <a:srgbClr val="E5AD17"/>
              </a:buCl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a:prstGeom prst="rect">
            <a:avLst/>
          </a:prstGeom>
        </p:spPr>
        <p:txBody>
          <a:bodyPr vert="horz" anchor="b"/>
          <a:lstStyle>
            <a:lvl1pPr marL="0" indent="0">
              <a:buNone/>
              <a:defRPr sz="2400" b="1">
                <a:solidFill>
                  <a:srgbClr val="E5AD1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vert="horz"/>
          <a:lstStyle>
            <a:lvl1pPr>
              <a:buClr>
                <a:srgbClr val="E5AD17"/>
              </a:buClr>
              <a:defRPr sz="2400"/>
            </a:lvl1pPr>
            <a:lvl2pPr>
              <a:buClr>
                <a:srgbClr val="E5AD17"/>
              </a:buClr>
              <a:defRPr sz="2000"/>
            </a:lvl2pPr>
            <a:lvl3pPr>
              <a:buClr>
                <a:srgbClr val="E5AD17"/>
              </a:buClr>
              <a:buFont typeface="Wingdings" charset="2"/>
              <a:buChar char="§"/>
              <a:defRPr sz="1800"/>
            </a:lvl3pPr>
            <a:lvl4pPr>
              <a:buClr>
                <a:srgbClr val="E5AD17"/>
              </a:buClr>
              <a:buFont typeface="Courier New"/>
              <a:buChar char="o"/>
              <a:defRPr sz="1600"/>
            </a:lvl4pPr>
            <a:lvl5pPr>
              <a:buClr>
                <a:srgbClr val="E5AD17"/>
              </a:buCl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17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7851" y="208790"/>
            <a:ext cx="11004549" cy="808037"/>
          </a:xfrm>
          <a:prstGeom prst="rect">
            <a:avLst/>
          </a:prstGeom>
        </p:spPr>
        <p:txBody>
          <a:bodyPr vert="horz" anchor="b"/>
          <a:lstStyle>
            <a:lvl1pPr algn="l">
              <a:defRPr sz="3800" cap="all" spc="0">
                <a:solidFill>
                  <a:srgbClr val="FFFFFF"/>
                </a:solidFill>
                <a:latin typeface="Impact"/>
                <a:cs typeface="Impact"/>
              </a:defRPr>
            </a:lvl1pPr>
          </a:lstStyle>
          <a:p>
            <a:r>
              <a:rPr lang="en-US"/>
              <a:t>Click to edit Master title style</a:t>
            </a:r>
            <a:endParaRPr lang="en-US" dirty="0"/>
          </a:p>
        </p:txBody>
      </p:sp>
    </p:spTree>
    <p:extLst>
      <p:ext uri="{BB962C8B-B14F-4D97-AF65-F5344CB8AC3E}">
        <p14:creationId xmlns:p14="http://schemas.microsoft.com/office/powerpoint/2010/main" val="15828442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7851" y="208789"/>
            <a:ext cx="11004549" cy="808037"/>
          </a:xfrm>
          <a:prstGeom prst="rect">
            <a:avLst/>
          </a:prstGeom>
        </p:spPr>
        <p:txBody>
          <a:bodyPr vert="horz" anchor="b"/>
          <a:lstStyle>
            <a:lvl1pPr algn="l">
              <a:defRPr sz="3800" cap="all">
                <a:solidFill>
                  <a:schemeClr val="bg1"/>
                </a:solidFill>
                <a:latin typeface="Impact"/>
                <a:cs typeface="Impact"/>
              </a:defRPr>
            </a:lvl1pPr>
          </a:lstStyle>
          <a:p>
            <a:r>
              <a:rPr lang="en-US"/>
              <a:t>Click to edit Master title style</a:t>
            </a:r>
            <a:endParaRPr lang="en-US" dirty="0"/>
          </a:p>
        </p:txBody>
      </p:sp>
      <p:sp>
        <p:nvSpPr>
          <p:cNvPr id="9" name="Text Placeholder 8"/>
          <p:cNvSpPr>
            <a:spLocks noGrp="1"/>
          </p:cNvSpPr>
          <p:nvPr>
            <p:ph type="body" sz="quarter" idx="13"/>
          </p:nvPr>
        </p:nvSpPr>
        <p:spPr>
          <a:xfrm>
            <a:off x="577850" y="885064"/>
            <a:ext cx="6847729" cy="526050"/>
          </a:xfrm>
          <a:prstGeom prst="rect">
            <a:avLst/>
          </a:prstGeom>
        </p:spPr>
        <p:txBody>
          <a:bodyPr vert="horz"/>
          <a:lstStyle>
            <a:lvl1pPr>
              <a:buNone/>
              <a:defRPr sz="2800" cap="all">
                <a:solidFill>
                  <a:srgbClr val="E5AD17"/>
                </a:solidFill>
                <a:latin typeface="Impact"/>
                <a:cs typeface="Impact"/>
              </a:defRPr>
            </a:lvl1pPr>
            <a:lvl2pPr>
              <a:buNone/>
              <a:defRPr/>
            </a:lvl2pPr>
            <a:lvl3pPr>
              <a:buNone/>
              <a:defRPr/>
            </a:lvl3pPr>
            <a:lvl4pPr>
              <a:buNone/>
              <a:defRPr/>
            </a:lvl4pPr>
            <a:lvl5pPr>
              <a:buNone/>
              <a:defRPr/>
            </a:lvl5pPr>
          </a:lstStyle>
          <a:p>
            <a:pPr lvl="0"/>
            <a:r>
              <a:rPr lang="en-US"/>
              <a:t>Click to edit Master text styles</a:t>
            </a:r>
          </a:p>
        </p:txBody>
      </p:sp>
      <p:sp>
        <p:nvSpPr>
          <p:cNvPr id="4" name="Date Placeholder 3"/>
          <p:cNvSpPr>
            <a:spLocks noGrp="1"/>
          </p:cNvSpPr>
          <p:nvPr>
            <p:ph type="dt" sz="half" idx="14"/>
          </p:nvPr>
        </p:nvSpPr>
        <p:spPr>
          <a:xfrm>
            <a:off x="609600" y="6356351"/>
            <a:ext cx="2844800" cy="365125"/>
          </a:xfrm>
          <a:prstGeom prst="rect">
            <a:avLst/>
          </a:prstGeom>
        </p:spPr>
        <p:txBody>
          <a:bodyPr/>
          <a:lstStyle>
            <a:lvl1pPr>
              <a:defRPr/>
            </a:lvl1pPr>
          </a:lstStyle>
          <a:p>
            <a:pPr>
              <a:defRPr/>
            </a:pPr>
            <a:endParaRPr lang="en-US" dirty="0">
              <a:solidFill>
                <a:prstClr val="black"/>
              </a:solidFill>
            </a:endParaRPr>
          </a:p>
        </p:txBody>
      </p:sp>
      <p:sp>
        <p:nvSpPr>
          <p:cNvPr id="5" name="Footer Placeholder 4"/>
          <p:cNvSpPr>
            <a:spLocks noGrp="1"/>
          </p:cNvSpPr>
          <p:nvPr>
            <p:ph type="ftr" sz="quarter" idx="15"/>
          </p:nvPr>
        </p:nvSpPr>
        <p:spPr>
          <a:xfrm>
            <a:off x="4165600" y="6356351"/>
            <a:ext cx="3860800" cy="365125"/>
          </a:xfrm>
          <a:prstGeom prst="rect">
            <a:avLst/>
          </a:prstGeom>
        </p:spPr>
        <p:txBody>
          <a:bodyPr/>
          <a:lstStyle>
            <a:lvl1pPr>
              <a:defRPr/>
            </a:lvl1pPr>
          </a:lstStyle>
          <a:p>
            <a:pPr>
              <a:defRPr/>
            </a:pPr>
            <a:endParaRPr lang="en-US" dirty="0">
              <a:solidFill>
                <a:prstClr val="black"/>
              </a:solidFill>
            </a:endParaRPr>
          </a:p>
        </p:txBody>
      </p:sp>
    </p:spTree>
    <p:extLst>
      <p:ext uri="{BB962C8B-B14F-4D97-AF65-F5344CB8AC3E}">
        <p14:creationId xmlns:p14="http://schemas.microsoft.com/office/powerpoint/2010/main" val="4637143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836333" y="208789"/>
            <a:ext cx="8746067" cy="808037"/>
          </a:xfrm>
          <a:prstGeom prst="rect">
            <a:avLst/>
          </a:prstGeom>
        </p:spPr>
        <p:txBody>
          <a:bodyPr vert="horz" anchor="b"/>
          <a:lstStyle>
            <a:lvl1pPr algn="l">
              <a:defRPr sz="3800" cap="all">
                <a:solidFill>
                  <a:schemeClr val="bg1"/>
                </a:solidFill>
                <a:latin typeface="Impact"/>
                <a:cs typeface="Impact"/>
              </a:defRPr>
            </a:lvl1pPr>
          </a:lstStyle>
          <a:p>
            <a:r>
              <a:rPr lang="en-US"/>
              <a:t>Click to edit Master title style</a:t>
            </a:r>
            <a:endParaRPr lang="en-US" dirty="0"/>
          </a:p>
        </p:txBody>
      </p:sp>
      <p:sp>
        <p:nvSpPr>
          <p:cNvPr id="9" name="Text Placeholder 8"/>
          <p:cNvSpPr>
            <a:spLocks noGrp="1"/>
          </p:cNvSpPr>
          <p:nvPr>
            <p:ph type="body" sz="quarter" idx="13"/>
          </p:nvPr>
        </p:nvSpPr>
        <p:spPr>
          <a:xfrm>
            <a:off x="2836334" y="885064"/>
            <a:ext cx="9064364" cy="526050"/>
          </a:xfrm>
          <a:prstGeom prst="rect">
            <a:avLst/>
          </a:prstGeom>
        </p:spPr>
        <p:txBody>
          <a:bodyPr vert="horz"/>
          <a:lstStyle>
            <a:lvl1pPr>
              <a:buNone/>
              <a:defRPr sz="2800" cap="all">
                <a:solidFill>
                  <a:srgbClr val="E5AD17"/>
                </a:solidFill>
                <a:latin typeface="Impact"/>
                <a:cs typeface="Impact"/>
              </a:defRPr>
            </a:lvl1pPr>
            <a:lvl2pPr>
              <a:buNone/>
              <a:defRPr/>
            </a:lvl2pPr>
            <a:lvl3pPr>
              <a:buNone/>
              <a:defRPr/>
            </a:lvl3pPr>
            <a:lvl4pPr>
              <a:buNone/>
              <a:defRPr/>
            </a:lvl4pPr>
            <a:lvl5pPr>
              <a:buNone/>
              <a:defRPr/>
            </a:lvl5pPr>
          </a:lstStyle>
          <a:p>
            <a:pPr lvl="0"/>
            <a:r>
              <a:rPr lang="en-US"/>
              <a:t>Click to edit Master text styles</a:t>
            </a:r>
          </a:p>
        </p:txBody>
      </p:sp>
      <p:sp>
        <p:nvSpPr>
          <p:cNvPr id="4" name="Date Placeholder 3"/>
          <p:cNvSpPr>
            <a:spLocks noGrp="1"/>
          </p:cNvSpPr>
          <p:nvPr>
            <p:ph type="dt" sz="half" idx="14"/>
          </p:nvPr>
        </p:nvSpPr>
        <p:spPr>
          <a:xfrm>
            <a:off x="609600" y="6356351"/>
            <a:ext cx="2844800" cy="365125"/>
          </a:xfrm>
          <a:prstGeom prst="rect">
            <a:avLst/>
          </a:prstGeom>
        </p:spPr>
        <p:txBody>
          <a:bodyPr/>
          <a:lstStyle>
            <a:lvl1pPr>
              <a:defRPr/>
            </a:lvl1pPr>
          </a:lstStyle>
          <a:p>
            <a:pPr>
              <a:defRPr/>
            </a:pPr>
            <a:endParaRPr lang="en-US" dirty="0">
              <a:solidFill>
                <a:prstClr val="black"/>
              </a:solidFill>
            </a:endParaRPr>
          </a:p>
        </p:txBody>
      </p:sp>
      <p:sp>
        <p:nvSpPr>
          <p:cNvPr id="5" name="Footer Placeholder 4"/>
          <p:cNvSpPr>
            <a:spLocks noGrp="1"/>
          </p:cNvSpPr>
          <p:nvPr>
            <p:ph type="ftr" sz="quarter" idx="15"/>
          </p:nvPr>
        </p:nvSpPr>
        <p:spPr>
          <a:xfrm>
            <a:off x="4165600" y="6356351"/>
            <a:ext cx="3860800" cy="365125"/>
          </a:xfrm>
          <a:prstGeom prst="rect">
            <a:avLst/>
          </a:prstGeom>
        </p:spPr>
        <p:txBody>
          <a:bodyPr/>
          <a:lstStyle>
            <a:lvl1pPr>
              <a:defRPr/>
            </a:lvl1pPr>
          </a:lstStyle>
          <a:p>
            <a:pPr>
              <a:defRPr/>
            </a:pPr>
            <a:endParaRPr lang="en-US" dirty="0">
              <a:solidFill>
                <a:prstClr val="black"/>
              </a:solidFill>
            </a:endParaRPr>
          </a:p>
        </p:txBody>
      </p:sp>
    </p:spTree>
    <p:extLst>
      <p:ext uri="{BB962C8B-B14F-4D97-AF65-F5344CB8AC3E}">
        <p14:creationId xmlns:p14="http://schemas.microsoft.com/office/powerpoint/2010/main" val="9140327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3" name="Content Placeholder 22"/>
          <p:cNvSpPr>
            <a:spLocks noGrp="1"/>
          </p:cNvSpPr>
          <p:nvPr>
            <p:ph sz="quarter" idx="14" hasCustomPrompt="1"/>
          </p:nvPr>
        </p:nvSpPr>
        <p:spPr>
          <a:xfrm>
            <a:off x="1070624" y="2697208"/>
            <a:ext cx="10766509" cy="1397000"/>
          </a:xfrm>
        </p:spPr>
        <p:txBody>
          <a:bodyPr anchor="t">
            <a:normAutofit/>
          </a:bodyPr>
          <a:lstStyle>
            <a:lvl1pPr algn="l">
              <a:defRPr sz="3400" cap="all">
                <a:solidFill>
                  <a:srgbClr val="A3792C"/>
                </a:solidFill>
                <a:latin typeface="Impact"/>
                <a:cs typeface="Impact"/>
              </a:defRPr>
            </a:lvl1pPr>
            <a:lvl2pPr algn="l">
              <a:defRPr>
                <a:latin typeface="Impact"/>
                <a:cs typeface="Impact"/>
              </a:defRPr>
            </a:lvl2pPr>
            <a:lvl3pPr algn="l">
              <a:defRPr>
                <a:latin typeface="Impact"/>
                <a:cs typeface="Impact"/>
              </a:defRPr>
            </a:lvl3pPr>
            <a:lvl4pPr algn="l">
              <a:defRPr>
                <a:latin typeface="Impact"/>
                <a:cs typeface="Impact"/>
              </a:defRPr>
            </a:lvl4pPr>
            <a:lvl5pPr algn="l">
              <a:defRPr>
                <a:latin typeface="Impact"/>
                <a:cs typeface="Impact"/>
              </a:defRPr>
            </a:lvl5pPr>
          </a:lstStyle>
          <a:p>
            <a:pPr lvl="0"/>
            <a:r>
              <a:rPr lang="en-US" dirty="0"/>
              <a:t>Second Line</a:t>
            </a:r>
          </a:p>
          <a:p>
            <a:pPr lvl="0"/>
            <a:r>
              <a:rPr lang="en-US" dirty="0"/>
              <a:t>Third Line</a:t>
            </a:r>
          </a:p>
        </p:txBody>
      </p:sp>
      <p:sp>
        <p:nvSpPr>
          <p:cNvPr id="12" name="Rectangle 11"/>
          <p:cNvSpPr/>
          <p:nvPr userDrawn="1"/>
        </p:nvSpPr>
        <p:spPr>
          <a:xfrm>
            <a:off x="0" y="6777546"/>
            <a:ext cx="12192000" cy="92906"/>
          </a:xfrm>
          <a:prstGeom prst="rect">
            <a:avLst/>
          </a:prstGeom>
          <a:solidFill>
            <a:srgbClr val="E3AE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14" name="Group 13"/>
          <p:cNvGrpSpPr/>
          <p:nvPr userDrawn="1"/>
        </p:nvGrpSpPr>
        <p:grpSpPr>
          <a:xfrm>
            <a:off x="1179011" y="944881"/>
            <a:ext cx="11012989" cy="1776549"/>
            <a:chOff x="884258" y="1833153"/>
            <a:chExt cx="8259742" cy="1776549"/>
          </a:xfrm>
        </p:grpSpPr>
        <p:sp>
          <p:nvSpPr>
            <p:cNvPr id="15" name="Rectangle 14"/>
            <p:cNvSpPr/>
            <p:nvPr userDrawn="1"/>
          </p:nvSpPr>
          <p:spPr>
            <a:xfrm>
              <a:off x="884258" y="1833153"/>
              <a:ext cx="8259742" cy="1776549"/>
            </a:xfrm>
            <a:prstGeom prst="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6" name="Picture 15" descr="Lines_7404.pdf"/>
            <p:cNvPicPr>
              <a:picLocks noChangeAspect="1"/>
            </p:cNvPicPr>
            <p:nvPr userDrawn="1"/>
          </p:nvPicPr>
          <p:blipFill rotWithShape="1">
            <a:blip r:embed="rId2" cstate="screen">
              <a:extLst>
                <a:ext uri="{28A0092B-C50C-407E-A947-70E740481C1C}">
                  <a14:useLocalDpi xmlns:a14="http://schemas.microsoft.com/office/drawing/2010/main"/>
                </a:ext>
              </a:extLst>
            </a:blip>
            <a:srcRect l="26533" t="55006" r="23347"/>
            <a:stretch/>
          </p:blipFill>
          <p:spPr>
            <a:xfrm>
              <a:off x="884258" y="1833153"/>
              <a:ext cx="8259742" cy="1776549"/>
            </a:xfrm>
            <a:prstGeom prst="rect">
              <a:avLst/>
            </a:prstGeom>
          </p:spPr>
        </p:pic>
      </p:grpSp>
      <p:pic>
        <p:nvPicPr>
          <p:cNvPr id="17" name="Picture 16" descr="Lines_blk.pdf"/>
          <p:cNvPicPr>
            <a:picLocks noChangeAspect="1"/>
          </p:cNvPicPr>
          <p:nvPr userDrawn="1"/>
        </p:nvPicPr>
        <p:blipFill rotWithShape="1">
          <a:blip r:embed="rId3" cstate="screen">
            <a:extLst>
              <a:ext uri="{28A0092B-C50C-407E-A947-70E740481C1C}">
                <a14:useLocalDpi xmlns:a14="http://schemas.microsoft.com/office/drawing/2010/main"/>
              </a:ext>
            </a:extLst>
          </a:blip>
          <a:srcRect l="42667" t="19494" r="52631" b="43855"/>
          <a:stretch/>
        </p:blipFill>
        <p:spPr>
          <a:xfrm>
            <a:off x="1" y="944881"/>
            <a:ext cx="999873" cy="1776549"/>
          </a:xfrm>
          <a:prstGeom prst="rect">
            <a:avLst/>
          </a:prstGeom>
        </p:spPr>
      </p:pic>
      <p:pic>
        <p:nvPicPr>
          <p:cNvPr id="10" name="Picture 9" descr="PU_sigtab.eps"/>
          <p:cNvPicPr>
            <a:picLocks noChangeAspect="1"/>
          </p:cNvPicPr>
          <p:nvPr userDrawn="1"/>
        </p:nvPicPr>
        <p:blipFill rotWithShape="1">
          <a:blip r:embed="rId4" cstate="screen">
            <a:extLst>
              <a:ext uri="{28A0092B-C50C-407E-A947-70E740481C1C}">
                <a14:useLocalDpi xmlns:a14="http://schemas.microsoft.com/office/drawing/2010/main"/>
              </a:ext>
            </a:extLst>
          </a:blip>
          <a:srcRect t="10748"/>
          <a:stretch/>
        </p:blipFill>
        <p:spPr>
          <a:xfrm>
            <a:off x="9247243" y="5585617"/>
            <a:ext cx="2589891" cy="1040186"/>
          </a:xfrm>
          <a:prstGeom prst="rect">
            <a:avLst/>
          </a:prstGeom>
        </p:spPr>
      </p:pic>
      <p:sp>
        <p:nvSpPr>
          <p:cNvPr id="11" name="Rectangle 10"/>
          <p:cNvSpPr/>
          <p:nvPr userDrawn="1"/>
        </p:nvSpPr>
        <p:spPr>
          <a:xfrm>
            <a:off x="0" y="0"/>
            <a:ext cx="12192000" cy="8702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3" name="Content Placeholder 2"/>
          <p:cNvSpPr>
            <a:spLocks noGrp="1"/>
          </p:cNvSpPr>
          <p:nvPr>
            <p:ph sz="half" idx="13"/>
          </p:nvPr>
        </p:nvSpPr>
        <p:spPr>
          <a:xfrm>
            <a:off x="1070624" y="4090860"/>
            <a:ext cx="10766509" cy="1361225"/>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Rectangle 20"/>
          <p:cNvSpPr/>
          <p:nvPr userDrawn="1"/>
        </p:nvSpPr>
        <p:spPr>
          <a:xfrm>
            <a:off x="272347" y="5883552"/>
            <a:ext cx="2320876" cy="8702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4" name="Title 3"/>
          <p:cNvSpPr>
            <a:spLocks noGrp="1"/>
          </p:cNvSpPr>
          <p:nvPr>
            <p:ph type="title"/>
          </p:nvPr>
        </p:nvSpPr>
        <p:spPr>
          <a:xfrm>
            <a:off x="1036915" y="785022"/>
            <a:ext cx="10800219" cy="1896894"/>
          </a:xfrm>
        </p:spPr>
        <p:txBody>
          <a:bodyPr/>
          <a:lstStyle>
            <a:lvl1pPr>
              <a:lnSpc>
                <a:spcPts val="8200"/>
              </a:lnSpc>
              <a:defRPr sz="75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5069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1"/>
            <a:ext cx="12192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335260202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1"/>
          <p:cNvSpPr>
            <a:spLocks noChangeArrowheads="1"/>
          </p:cNvSpPr>
          <p:nvPr/>
        </p:nvSpPr>
        <p:spPr bwMode="auto">
          <a:xfrm>
            <a:off x="-2117" y="0"/>
            <a:ext cx="12192001" cy="6858000"/>
          </a:xfrm>
          <a:prstGeom prst="rect">
            <a:avLst/>
          </a:prstGeom>
          <a:solidFill>
            <a:schemeClr val="tx1"/>
          </a:solidFill>
          <a:ln w="25400">
            <a:solidFill>
              <a:schemeClr val="tx1"/>
            </a:solidFill>
            <a:round/>
            <a:headEnd/>
            <a:tailEnd/>
          </a:ln>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6" name="Rectangle 7"/>
          <p:cNvSpPr>
            <a:spLocks noChangeArrowheads="1"/>
          </p:cNvSpPr>
          <p:nvPr/>
        </p:nvSpPr>
        <p:spPr bwMode="auto">
          <a:xfrm>
            <a:off x="0" y="0"/>
            <a:ext cx="12192000" cy="6858000"/>
          </a:xfrm>
          <a:prstGeom prst="rect">
            <a:avLst/>
          </a:prstGeom>
          <a:solidFill>
            <a:schemeClr val="tx1"/>
          </a:solidFill>
          <a:ln w="9525">
            <a:solidFill>
              <a:schemeClr val="tx1"/>
            </a:solidFill>
            <a:miter lim="800000"/>
            <a:headEnd/>
            <a:tailEnd/>
          </a:ln>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7" name="Rectangle 21"/>
          <p:cNvSpPr>
            <a:spLocks noChangeArrowheads="1"/>
          </p:cNvSpPr>
          <p:nvPr/>
        </p:nvSpPr>
        <p:spPr bwMode="auto">
          <a:xfrm>
            <a:off x="0" y="1"/>
            <a:ext cx="12192000" cy="60801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8" name="Rectangle 13"/>
          <p:cNvSpPr>
            <a:spLocks noChangeArrowheads="1"/>
          </p:cNvSpPr>
          <p:nvPr/>
        </p:nvSpPr>
        <p:spPr bwMode="auto">
          <a:xfrm>
            <a:off x="0" y="0"/>
            <a:ext cx="12192000" cy="6858000"/>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9" name="Rectangle 12"/>
          <p:cNvSpPr/>
          <p:nvPr/>
        </p:nvSpPr>
        <p:spPr bwMode="auto">
          <a:xfrm>
            <a:off x="3048000" y="1229880"/>
            <a:ext cx="6096000" cy="46038"/>
          </a:xfrm>
          <a:prstGeom prst="rect">
            <a:avLst/>
          </a:prstGeom>
          <a:gradFill flip="none" rotWithShape="1">
            <a:gsLst>
              <a:gs pos="0">
                <a:srgbClr val="CE9824">
                  <a:alpha val="0"/>
                </a:srgbClr>
              </a:gs>
              <a:gs pos="26000">
                <a:srgbClr val="CE9824"/>
              </a:gs>
              <a:gs pos="74000">
                <a:srgbClr val="CE9824"/>
              </a:gs>
              <a:gs pos="100000">
                <a:srgbClr val="CE9824">
                  <a:alpha val="0"/>
                </a:srgbClr>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sz="3200" dirty="0">
              <a:solidFill>
                <a:prstClr val="black"/>
              </a:solidFill>
              <a:ea typeface="Arial" pitchFamily="-109" charset="0"/>
              <a:cs typeface="Arial" pitchFamily="-109" charset="0"/>
            </a:endParaRPr>
          </a:p>
        </p:txBody>
      </p:sp>
      <p:sp>
        <p:nvSpPr>
          <p:cNvPr id="10" name="Rectangle 14"/>
          <p:cNvSpPr>
            <a:spLocks noChangeArrowheads="1"/>
          </p:cNvSpPr>
          <p:nvPr/>
        </p:nvSpPr>
        <p:spPr bwMode="auto">
          <a:xfrm>
            <a:off x="0" y="804864"/>
            <a:ext cx="12192000" cy="852487"/>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1" name="TextBox 16"/>
          <p:cNvSpPr txBox="1">
            <a:spLocks noChangeArrowheads="1"/>
          </p:cNvSpPr>
          <p:nvPr/>
        </p:nvSpPr>
        <p:spPr bwMode="auto">
          <a:xfrm>
            <a:off x="5844118" y="6399214"/>
            <a:ext cx="3722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defTabSz="914400" eaLnBrk="1" fontAlgn="base" hangingPunct="1">
              <a:spcBef>
                <a:spcPct val="0"/>
              </a:spcBef>
              <a:spcAft>
                <a:spcPct val="0"/>
              </a:spcAft>
              <a:defRPr/>
            </a:pPr>
            <a:fld id="{196CBA2A-E1A8-2E43-BACC-73A87D4F1C6F}" type="slidenum">
              <a:rPr lang="en-US" sz="1200" smtClean="0">
                <a:solidFill>
                  <a:srgbClr val="7F7F7F"/>
                </a:solidFill>
              </a:rPr>
              <a:pPr defTabSz="914400" eaLnBrk="1" fontAlgn="base" hangingPunct="1">
                <a:spcBef>
                  <a:spcPct val="0"/>
                </a:spcBef>
                <a:spcAft>
                  <a:spcPct val="0"/>
                </a:spcAft>
                <a:defRPr/>
              </a:pPr>
              <a:t>‹#›</a:t>
            </a:fld>
            <a:endParaRPr lang="en-US" sz="1200" dirty="0">
              <a:solidFill>
                <a:srgbClr val="7F7F7F"/>
              </a:solidFill>
            </a:endParaRPr>
          </a:p>
        </p:txBody>
      </p:sp>
      <p:sp>
        <p:nvSpPr>
          <p:cNvPr id="12" name="Rectangle 18"/>
          <p:cNvSpPr/>
          <p:nvPr/>
        </p:nvSpPr>
        <p:spPr>
          <a:xfrm>
            <a:off x="0" y="931864"/>
            <a:ext cx="12192000" cy="592613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3200" dirty="0">
              <a:solidFill>
                <a:prstClr val="white"/>
              </a:solidFill>
            </a:endParaRPr>
          </a:p>
        </p:txBody>
      </p:sp>
      <p:pic>
        <p:nvPicPr>
          <p:cNvPr id="13" name="Picture 20" descr="Purdue Logo.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147301" y="6167438"/>
            <a:ext cx="1663700" cy="38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21" descr="Content Page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9191816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11"/>
          <p:cNvSpPr>
            <a:spLocks noChangeArrowheads="1"/>
          </p:cNvSpPr>
          <p:nvPr/>
        </p:nvSpPr>
        <p:spPr bwMode="auto">
          <a:xfrm>
            <a:off x="-2117" y="0"/>
            <a:ext cx="12192001" cy="6858000"/>
          </a:xfrm>
          <a:prstGeom prst="rect">
            <a:avLst/>
          </a:prstGeom>
          <a:solidFill>
            <a:schemeClr val="tx1"/>
          </a:solidFill>
          <a:ln w="25400">
            <a:solidFill>
              <a:schemeClr val="tx1"/>
            </a:solidFill>
            <a:round/>
            <a:headEnd/>
            <a:tailEnd/>
          </a:ln>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6" name="Rectangle 7"/>
          <p:cNvSpPr>
            <a:spLocks noChangeArrowheads="1"/>
          </p:cNvSpPr>
          <p:nvPr/>
        </p:nvSpPr>
        <p:spPr bwMode="auto">
          <a:xfrm>
            <a:off x="0" y="0"/>
            <a:ext cx="12192000" cy="6858000"/>
          </a:xfrm>
          <a:prstGeom prst="rect">
            <a:avLst/>
          </a:prstGeom>
          <a:solidFill>
            <a:schemeClr val="tx1"/>
          </a:solidFill>
          <a:ln w="9525">
            <a:solidFill>
              <a:schemeClr val="tx1"/>
            </a:solidFill>
            <a:miter lim="800000"/>
            <a:headEnd/>
            <a:tailEnd/>
          </a:ln>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7" name="Rectangle 21"/>
          <p:cNvSpPr>
            <a:spLocks noChangeArrowheads="1"/>
          </p:cNvSpPr>
          <p:nvPr/>
        </p:nvSpPr>
        <p:spPr bwMode="auto">
          <a:xfrm>
            <a:off x="0" y="1"/>
            <a:ext cx="12192000" cy="60801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8" name="Rectangle 13"/>
          <p:cNvSpPr>
            <a:spLocks noChangeArrowheads="1"/>
          </p:cNvSpPr>
          <p:nvPr/>
        </p:nvSpPr>
        <p:spPr bwMode="auto">
          <a:xfrm>
            <a:off x="0" y="0"/>
            <a:ext cx="12192000" cy="6858000"/>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9" name="Rectangle 12"/>
          <p:cNvSpPr/>
          <p:nvPr/>
        </p:nvSpPr>
        <p:spPr bwMode="auto">
          <a:xfrm>
            <a:off x="3048000" y="1229880"/>
            <a:ext cx="6096000" cy="46038"/>
          </a:xfrm>
          <a:prstGeom prst="rect">
            <a:avLst/>
          </a:prstGeom>
          <a:gradFill flip="none" rotWithShape="1">
            <a:gsLst>
              <a:gs pos="0">
                <a:srgbClr val="CE9824">
                  <a:alpha val="0"/>
                </a:srgbClr>
              </a:gs>
              <a:gs pos="26000">
                <a:srgbClr val="CE9824"/>
              </a:gs>
              <a:gs pos="74000">
                <a:srgbClr val="CE9824"/>
              </a:gs>
              <a:gs pos="100000">
                <a:srgbClr val="CE9824">
                  <a:alpha val="0"/>
                </a:srgbClr>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sz="3200" dirty="0">
              <a:solidFill>
                <a:prstClr val="black"/>
              </a:solidFill>
              <a:ea typeface="Arial" pitchFamily="-109" charset="0"/>
              <a:cs typeface="Arial" pitchFamily="-109" charset="0"/>
            </a:endParaRPr>
          </a:p>
        </p:txBody>
      </p:sp>
      <p:sp>
        <p:nvSpPr>
          <p:cNvPr id="10" name="Rectangle 14"/>
          <p:cNvSpPr>
            <a:spLocks noChangeArrowheads="1"/>
          </p:cNvSpPr>
          <p:nvPr/>
        </p:nvSpPr>
        <p:spPr bwMode="auto">
          <a:xfrm>
            <a:off x="0" y="804864"/>
            <a:ext cx="12192000" cy="852487"/>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1" name="TextBox 16"/>
          <p:cNvSpPr txBox="1">
            <a:spLocks noChangeArrowheads="1"/>
          </p:cNvSpPr>
          <p:nvPr/>
        </p:nvSpPr>
        <p:spPr bwMode="auto">
          <a:xfrm>
            <a:off x="5844118" y="6399214"/>
            <a:ext cx="3722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defTabSz="914400" eaLnBrk="1" fontAlgn="base" hangingPunct="1">
              <a:spcBef>
                <a:spcPct val="0"/>
              </a:spcBef>
              <a:spcAft>
                <a:spcPct val="0"/>
              </a:spcAft>
              <a:defRPr/>
            </a:pPr>
            <a:fld id="{956DAAD4-B33B-D44F-B9BA-9C2D8FE62BB2}" type="slidenum">
              <a:rPr lang="en-US" sz="1200" smtClean="0">
                <a:solidFill>
                  <a:srgbClr val="7F7F7F"/>
                </a:solidFill>
              </a:rPr>
              <a:pPr defTabSz="914400" eaLnBrk="1" fontAlgn="base" hangingPunct="1">
                <a:spcBef>
                  <a:spcPct val="0"/>
                </a:spcBef>
                <a:spcAft>
                  <a:spcPct val="0"/>
                </a:spcAft>
                <a:defRPr/>
              </a:pPr>
              <a:t>‹#›</a:t>
            </a:fld>
            <a:endParaRPr lang="en-US" sz="1200" dirty="0">
              <a:solidFill>
                <a:srgbClr val="7F7F7F"/>
              </a:solidFill>
            </a:endParaRPr>
          </a:p>
        </p:txBody>
      </p:sp>
      <p:sp>
        <p:nvSpPr>
          <p:cNvPr id="12" name="Rectangle 18"/>
          <p:cNvSpPr/>
          <p:nvPr/>
        </p:nvSpPr>
        <p:spPr>
          <a:xfrm>
            <a:off x="0" y="931864"/>
            <a:ext cx="12192000" cy="592613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3200" dirty="0">
              <a:solidFill>
                <a:prstClr val="white"/>
              </a:solidFill>
            </a:endParaRPr>
          </a:p>
        </p:txBody>
      </p:sp>
      <p:pic>
        <p:nvPicPr>
          <p:cNvPr id="13" name="Picture 20" descr="Purdue Logo.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147301" y="6167438"/>
            <a:ext cx="1663700" cy="38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21" descr="Content Page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389717" y="4800600"/>
            <a:ext cx="73152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723066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11"/>
          <p:cNvSpPr>
            <a:spLocks noChangeArrowheads="1"/>
          </p:cNvSpPr>
          <p:nvPr/>
        </p:nvSpPr>
        <p:spPr bwMode="auto">
          <a:xfrm>
            <a:off x="-2117" y="0"/>
            <a:ext cx="12192001" cy="6858000"/>
          </a:xfrm>
          <a:prstGeom prst="rect">
            <a:avLst/>
          </a:prstGeom>
          <a:solidFill>
            <a:schemeClr val="tx1"/>
          </a:solidFill>
          <a:ln w="25400">
            <a:solidFill>
              <a:schemeClr val="tx1"/>
            </a:solidFill>
            <a:round/>
            <a:headEnd/>
            <a:tailEnd/>
          </a:ln>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5" name="Rectangle 7"/>
          <p:cNvSpPr>
            <a:spLocks noChangeArrowheads="1"/>
          </p:cNvSpPr>
          <p:nvPr/>
        </p:nvSpPr>
        <p:spPr bwMode="auto">
          <a:xfrm>
            <a:off x="0" y="0"/>
            <a:ext cx="12192000" cy="6858000"/>
          </a:xfrm>
          <a:prstGeom prst="rect">
            <a:avLst/>
          </a:prstGeom>
          <a:solidFill>
            <a:schemeClr val="tx1"/>
          </a:solidFill>
          <a:ln w="9525">
            <a:solidFill>
              <a:schemeClr val="tx1"/>
            </a:solidFill>
            <a:miter lim="800000"/>
            <a:headEnd/>
            <a:tailEnd/>
          </a:ln>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6" name="Rectangle 21"/>
          <p:cNvSpPr>
            <a:spLocks noChangeArrowheads="1"/>
          </p:cNvSpPr>
          <p:nvPr/>
        </p:nvSpPr>
        <p:spPr bwMode="auto">
          <a:xfrm>
            <a:off x="0" y="1"/>
            <a:ext cx="12192000" cy="60801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7" name="Rectangle 13"/>
          <p:cNvSpPr>
            <a:spLocks noChangeArrowheads="1"/>
          </p:cNvSpPr>
          <p:nvPr/>
        </p:nvSpPr>
        <p:spPr bwMode="auto">
          <a:xfrm>
            <a:off x="0" y="0"/>
            <a:ext cx="12192000" cy="6858000"/>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8" name="Rectangle 12"/>
          <p:cNvSpPr/>
          <p:nvPr/>
        </p:nvSpPr>
        <p:spPr bwMode="auto">
          <a:xfrm>
            <a:off x="3048000" y="1229880"/>
            <a:ext cx="6096000" cy="46038"/>
          </a:xfrm>
          <a:prstGeom prst="rect">
            <a:avLst/>
          </a:prstGeom>
          <a:gradFill flip="none" rotWithShape="1">
            <a:gsLst>
              <a:gs pos="0">
                <a:srgbClr val="CE9824">
                  <a:alpha val="0"/>
                </a:srgbClr>
              </a:gs>
              <a:gs pos="26000">
                <a:srgbClr val="CE9824"/>
              </a:gs>
              <a:gs pos="74000">
                <a:srgbClr val="CE9824"/>
              </a:gs>
              <a:gs pos="100000">
                <a:srgbClr val="CE9824">
                  <a:alpha val="0"/>
                </a:srgbClr>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sz="3200" dirty="0">
              <a:solidFill>
                <a:prstClr val="black"/>
              </a:solidFill>
              <a:ea typeface="Arial" pitchFamily="-109" charset="0"/>
              <a:cs typeface="Arial" pitchFamily="-109" charset="0"/>
            </a:endParaRPr>
          </a:p>
        </p:txBody>
      </p:sp>
      <p:sp>
        <p:nvSpPr>
          <p:cNvPr id="9" name="Rectangle 14"/>
          <p:cNvSpPr>
            <a:spLocks noChangeArrowheads="1"/>
          </p:cNvSpPr>
          <p:nvPr/>
        </p:nvSpPr>
        <p:spPr bwMode="auto">
          <a:xfrm>
            <a:off x="0" y="804864"/>
            <a:ext cx="12192000" cy="852487"/>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0" name="TextBox 16"/>
          <p:cNvSpPr txBox="1">
            <a:spLocks noChangeArrowheads="1"/>
          </p:cNvSpPr>
          <p:nvPr/>
        </p:nvSpPr>
        <p:spPr bwMode="auto">
          <a:xfrm>
            <a:off x="5844118" y="6399214"/>
            <a:ext cx="3722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defTabSz="914400" eaLnBrk="1" fontAlgn="base" hangingPunct="1">
              <a:spcBef>
                <a:spcPct val="0"/>
              </a:spcBef>
              <a:spcAft>
                <a:spcPct val="0"/>
              </a:spcAft>
              <a:defRPr/>
            </a:pPr>
            <a:fld id="{099A1C50-7F13-8D40-82F0-6BCF8BF6818C}" type="slidenum">
              <a:rPr lang="en-US" sz="1200" smtClean="0">
                <a:solidFill>
                  <a:srgbClr val="7F7F7F"/>
                </a:solidFill>
              </a:rPr>
              <a:pPr defTabSz="914400" eaLnBrk="1" fontAlgn="base" hangingPunct="1">
                <a:spcBef>
                  <a:spcPct val="0"/>
                </a:spcBef>
                <a:spcAft>
                  <a:spcPct val="0"/>
                </a:spcAft>
                <a:defRPr/>
              </a:pPr>
              <a:t>‹#›</a:t>
            </a:fld>
            <a:endParaRPr lang="en-US" sz="1200" dirty="0">
              <a:solidFill>
                <a:srgbClr val="7F7F7F"/>
              </a:solidFill>
            </a:endParaRPr>
          </a:p>
        </p:txBody>
      </p:sp>
      <p:sp>
        <p:nvSpPr>
          <p:cNvPr id="11" name="Rectangle 18"/>
          <p:cNvSpPr/>
          <p:nvPr/>
        </p:nvSpPr>
        <p:spPr>
          <a:xfrm>
            <a:off x="0" y="931864"/>
            <a:ext cx="12192000" cy="592613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3200" dirty="0">
              <a:solidFill>
                <a:prstClr val="white"/>
              </a:solidFill>
            </a:endParaRPr>
          </a:p>
        </p:txBody>
      </p:sp>
      <p:pic>
        <p:nvPicPr>
          <p:cNvPr id="12" name="Picture 20" descr="Purdue Logo.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147301" y="6167438"/>
            <a:ext cx="1663700" cy="38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Picture 21" descr="Content Page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09600" y="274638"/>
            <a:ext cx="109728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21355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11"/>
          <p:cNvSpPr>
            <a:spLocks noChangeArrowheads="1"/>
          </p:cNvSpPr>
          <p:nvPr/>
        </p:nvSpPr>
        <p:spPr bwMode="auto">
          <a:xfrm>
            <a:off x="-2117" y="0"/>
            <a:ext cx="12192001" cy="6858000"/>
          </a:xfrm>
          <a:prstGeom prst="rect">
            <a:avLst/>
          </a:prstGeom>
          <a:solidFill>
            <a:schemeClr val="tx1"/>
          </a:solidFill>
          <a:ln w="25400">
            <a:solidFill>
              <a:schemeClr val="tx1"/>
            </a:solidFill>
            <a:round/>
            <a:headEnd/>
            <a:tailEnd/>
          </a:ln>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5" name="Rectangle 7"/>
          <p:cNvSpPr>
            <a:spLocks noChangeArrowheads="1"/>
          </p:cNvSpPr>
          <p:nvPr/>
        </p:nvSpPr>
        <p:spPr bwMode="auto">
          <a:xfrm>
            <a:off x="0" y="0"/>
            <a:ext cx="12192000" cy="6858000"/>
          </a:xfrm>
          <a:prstGeom prst="rect">
            <a:avLst/>
          </a:prstGeom>
          <a:solidFill>
            <a:schemeClr val="tx1"/>
          </a:solidFill>
          <a:ln w="9525">
            <a:solidFill>
              <a:schemeClr val="tx1"/>
            </a:solidFill>
            <a:miter lim="800000"/>
            <a:headEnd/>
            <a:tailEnd/>
          </a:ln>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6" name="Rectangle 21"/>
          <p:cNvSpPr>
            <a:spLocks noChangeArrowheads="1"/>
          </p:cNvSpPr>
          <p:nvPr/>
        </p:nvSpPr>
        <p:spPr bwMode="auto">
          <a:xfrm>
            <a:off x="0" y="1"/>
            <a:ext cx="12192000" cy="60801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7" name="Rectangle 13"/>
          <p:cNvSpPr>
            <a:spLocks noChangeArrowheads="1"/>
          </p:cNvSpPr>
          <p:nvPr/>
        </p:nvSpPr>
        <p:spPr bwMode="auto">
          <a:xfrm>
            <a:off x="0" y="0"/>
            <a:ext cx="12192000" cy="6858000"/>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8" name="Rectangle 12"/>
          <p:cNvSpPr/>
          <p:nvPr/>
        </p:nvSpPr>
        <p:spPr bwMode="auto">
          <a:xfrm>
            <a:off x="3048000" y="1229880"/>
            <a:ext cx="6096000" cy="46038"/>
          </a:xfrm>
          <a:prstGeom prst="rect">
            <a:avLst/>
          </a:prstGeom>
          <a:gradFill flip="none" rotWithShape="1">
            <a:gsLst>
              <a:gs pos="0">
                <a:srgbClr val="CE9824">
                  <a:alpha val="0"/>
                </a:srgbClr>
              </a:gs>
              <a:gs pos="26000">
                <a:srgbClr val="CE9824"/>
              </a:gs>
              <a:gs pos="74000">
                <a:srgbClr val="CE9824"/>
              </a:gs>
              <a:gs pos="100000">
                <a:srgbClr val="CE9824">
                  <a:alpha val="0"/>
                </a:srgbClr>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sz="3200" dirty="0">
              <a:solidFill>
                <a:prstClr val="black"/>
              </a:solidFill>
              <a:ea typeface="Arial" pitchFamily="-109" charset="0"/>
              <a:cs typeface="Arial" pitchFamily="-109" charset="0"/>
            </a:endParaRPr>
          </a:p>
        </p:txBody>
      </p:sp>
      <p:sp>
        <p:nvSpPr>
          <p:cNvPr id="9" name="Rectangle 14"/>
          <p:cNvSpPr>
            <a:spLocks noChangeArrowheads="1"/>
          </p:cNvSpPr>
          <p:nvPr/>
        </p:nvSpPr>
        <p:spPr bwMode="auto">
          <a:xfrm>
            <a:off x="0" y="804864"/>
            <a:ext cx="12192000" cy="852487"/>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0" name="TextBox 16"/>
          <p:cNvSpPr txBox="1">
            <a:spLocks noChangeArrowheads="1"/>
          </p:cNvSpPr>
          <p:nvPr/>
        </p:nvSpPr>
        <p:spPr bwMode="auto">
          <a:xfrm>
            <a:off x="5844118" y="6399214"/>
            <a:ext cx="3722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defTabSz="914400" eaLnBrk="1" fontAlgn="base" hangingPunct="1">
              <a:spcBef>
                <a:spcPct val="0"/>
              </a:spcBef>
              <a:spcAft>
                <a:spcPct val="0"/>
              </a:spcAft>
              <a:defRPr/>
            </a:pPr>
            <a:fld id="{26BF8953-4C33-2C4D-9600-3C359E0B0048}" type="slidenum">
              <a:rPr lang="en-US" sz="1200" smtClean="0">
                <a:solidFill>
                  <a:srgbClr val="7F7F7F"/>
                </a:solidFill>
              </a:rPr>
              <a:pPr defTabSz="914400" eaLnBrk="1" fontAlgn="base" hangingPunct="1">
                <a:spcBef>
                  <a:spcPct val="0"/>
                </a:spcBef>
                <a:spcAft>
                  <a:spcPct val="0"/>
                </a:spcAft>
                <a:defRPr/>
              </a:pPr>
              <a:t>‹#›</a:t>
            </a:fld>
            <a:endParaRPr lang="en-US" sz="1200" dirty="0">
              <a:solidFill>
                <a:srgbClr val="7F7F7F"/>
              </a:solidFill>
            </a:endParaRPr>
          </a:p>
        </p:txBody>
      </p:sp>
      <p:sp>
        <p:nvSpPr>
          <p:cNvPr id="11" name="Rectangle 18"/>
          <p:cNvSpPr/>
          <p:nvPr/>
        </p:nvSpPr>
        <p:spPr>
          <a:xfrm>
            <a:off x="0" y="931864"/>
            <a:ext cx="12192000" cy="592613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3200" dirty="0">
              <a:solidFill>
                <a:prstClr val="white"/>
              </a:solidFill>
            </a:endParaRPr>
          </a:p>
        </p:txBody>
      </p:sp>
      <p:pic>
        <p:nvPicPr>
          <p:cNvPr id="12" name="Picture 20" descr="Purdue Logo.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147301" y="6167438"/>
            <a:ext cx="1663700" cy="38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Picture 21" descr="Content Page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752748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13124499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fontAlgn="base">
              <a:spcBef>
                <a:spcPct val="0"/>
              </a:spcBef>
              <a:spcAft>
                <a:spcPct val="0"/>
              </a:spcAft>
              <a:defRPr/>
            </a:pPr>
            <a:endParaRPr lang="en-US"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fontAlgn="base">
              <a:spcBef>
                <a:spcPct val="0"/>
              </a:spcBef>
              <a:spcAft>
                <a:spcPct val="0"/>
              </a:spcAft>
              <a:defRPr/>
            </a:pPr>
            <a:endParaRPr lang="en-US" dirty="0">
              <a:solidFill>
                <a:prstClr val="black"/>
              </a:solidFill>
            </a:endParaRPr>
          </a:p>
        </p:txBody>
      </p:sp>
    </p:spTree>
    <p:extLst>
      <p:ext uri="{BB962C8B-B14F-4D97-AF65-F5344CB8AC3E}">
        <p14:creationId xmlns:p14="http://schemas.microsoft.com/office/powerpoint/2010/main" val="23813644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2" name="Title 1"/>
          <p:cNvSpPr>
            <a:spLocks noGrp="1"/>
          </p:cNvSpPr>
          <p:nvPr>
            <p:ph type="title"/>
          </p:nvPr>
        </p:nvSpPr>
        <p:spPr>
          <a:xfrm>
            <a:off x="489507" y="265631"/>
            <a:ext cx="11101360" cy="748782"/>
          </a:xfrm>
          <a:prstGeom prst="rect">
            <a:avLst/>
          </a:prstGeom>
        </p:spPr>
        <p:txBody>
          <a:bodyPr/>
          <a:lstStyle/>
          <a:p>
            <a:r>
              <a:rPr lang="en-US"/>
              <a:t>Click to edit Master title style</a:t>
            </a:r>
          </a:p>
        </p:txBody>
      </p:sp>
      <p:sp>
        <p:nvSpPr>
          <p:cNvPr id="5" name="Text Placeholder 2"/>
          <p:cNvSpPr>
            <a:spLocks noGrp="1"/>
          </p:cNvSpPr>
          <p:nvPr>
            <p:ph type="body" idx="11" hasCustomPrompt="1"/>
          </p:nvPr>
        </p:nvSpPr>
        <p:spPr>
          <a:xfrm>
            <a:off x="489507" y="925650"/>
            <a:ext cx="11092893" cy="442912"/>
          </a:xfrm>
          <a:prstGeom prst="rect">
            <a:avLst/>
          </a:prstGeo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Text Placeholder 6"/>
          <p:cNvSpPr>
            <a:spLocks noGrp="1"/>
          </p:cNvSpPr>
          <p:nvPr>
            <p:ph type="body" idx="12"/>
          </p:nvPr>
        </p:nvSpPr>
        <p:spPr>
          <a:xfrm>
            <a:off x="489507" y="1608139"/>
            <a:ext cx="11101359" cy="445927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5372996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p:cNvSpPr/>
          <p:nvPr userDrawn="1"/>
        </p:nvSpPr>
        <p:spPr>
          <a:xfrm>
            <a:off x="1616365" y="1905000"/>
            <a:ext cx="10575636" cy="2295144"/>
          </a:xfrm>
          <a:prstGeom prst="rect">
            <a:avLst/>
          </a:prstGeom>
          <a:solidFill>
            <a:srgbClr val="756C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pic>
        <p:nvPicPr>
          <p:cNvPr id="8" name="Picture 7" descr="Lines_blk.70.pdf"/>
          <p:cNvPicPr>
            <a:picLocks noChangeAspect="1"/>
          </p:cNvPicPr>
          <p:nvPr userDrawn="1"/>
        </p:nvPicPr>
        <p:blipFill rotWithShape="1">
          <a:blip r:embed="rId2">
            <a:extLst>
              <a:ext uri="{28A0092B-C50C-407E-A947-70E740481C1C}">
                <a14:useLocalDpi xmlns:a14="http://schemas.microsoft.com/office/drawing/2010/main" val="0"/>
              </a:ext>
            </a:extLst>
          </a:blip>
          <a:srcRect t="37250" r="87164" b="-1"/>
          <a:stretch/>
        </p:blipFill>
        <p:spPr>
          <a:xfrm>
            <a:off x="1" y="1905000"/>
            <a:ext cx="1493212" cy="2295144"/>
          </a:xfrm>
          <a:prstGeom prst="rect">
            <a:avLst/>
          </a:prstGeom>
        </p:spPr>
      </p:pic>
      <p:pic>
        <p:nvPicPr>
          <p:cNvPr id="10" name="Picture 9" descr="PU_sigtab.eps"/>
          <p:cNvPicPr>
            <a:picLocks noChangeAspect="1"/>
          </p:cNvPicPr>
          <p:nvPr userDrawn="1"/>
        </p:nvPicPr>
        <p:blipFill rotWithShape="1">
          <a:blip r:embed="rId3">
            <a:extLst>
              <a:ext uri="{28A0092B-C50C-407E-A947-70E740481C1C}">
                <a14:useLocalDpi xmlns:a14="http://schemas.microsoft.com/office/drawing/2010/main" val="0"/>
              </a:ext>
            </a:extLst>
          </a:blip>
          <a:srcRect t="10748"/>
          <a:stretch/>
        </p:blipFill>
        <p:spPr>
          <a:xfrm>
            <a:off x="9247243" y="5830266"/>
            <a:ext cx="2589891" cy="1040186"/>
          </a:xfrm>
          <a:prstGeom prst="rect">
            <a:avLst/>
          </a:prstGeom>
        </p:spPr>
      </p:pic>
      <p:sp>
        <p:nvSpPr>
          <p:cNvPr id="2" name="Title 1"/>
          <p:cNvSpPr>
            <a:spLocks noGrp="1"/>
          </p:cNvSpPr>
          <p:nvPr>
            <p:ph type="title" hasCustomPrompt="1"/>
          </p:nvPr>
        </p:nvSpPr>
        <p:spPr>
          <a:xfrm>
            <a:off x="1828800" y="2003092"/>
            <a:ext cx="10363200" cy="744258"/>
          </a:xfrm>
          <a:prstGeom prst="rect">
            <a:avLst/>
          </a:prstGeom>
        </p:spPr>
        <p:txBody>
          <a:bodyPr anchor="t">
            <a:noAutofit/>
          </a:bodyPr>
          <a:lstStyle>
            <a:lvl1pPr marL="0" marR="0" indent="0" algn="l" defTabSz="457200" rtl="0" eaLnBrk="1" fontAlgn="auto" latinLnBrk="0" hangingPunct="1">
              <a:lnSpc>
                <a:spcPct val="80000"/>
              </a:lnSpc>
              <a:spcBef>
                <a:spcPct val="0"/>
              </a:spcBef>
              <a:spcAft>
                <a:spcPts val="0"/>
              </a:spcAft>
              <a:buClrTx/>
              <a:buSzTx/>
              <a:buFontTx/>
              <a:buNone/>
              <a:tabLst/>
              <a:defRPr sz="5800" b="0" i="0" cap="all">
                <a:solidFill>
                  <a:srgbClr val="D19B23"/>
                </a:solidFill>
              </a:defRPr>
            </a:lvl1pPr>
          </a:lstStyle>
          <a:p>
            <a:pPr>
              <a:lnSpc>
                <a:spcPct val="80000"/>
              </a:lnSpc>
            </a:pPr>
            <a:r>
              <a:rPr lang="en-US" sz="5800" dirty="0">
                <a:solidFill>
                  <a:srgbClr val="D19B23"/>
                </a:solidFill>
                <a:latin typeface="Impact"/>
                <a:cs typeface="Impact"/>
              </a:rPr>
              <a:t>SECTION TITLE</a:t>
            </a:r>
            <a:endParaRPr lang="en-US" sz="5800" dirty="0">
              <a:solidFill>
                <a:srgbClr val="FFFFFF"/>
              </a:solidFill>
              <a:latin typeface="Impact"/>
              <a:cs typeface="Impact"/>
            </a:endParaRPr>
          </a:p>
        </p:txBody>
      </p:sp>
      <p:sp>
        <p:nvSpPr>
          <p:cNvPr id="3" name="Text Placeholder 2"/>
          <p:cNvSpPr>
            <a:spLocks noGrp="1"/>
          </p:cNvSpPr>
          <p:nvPr>
            <p:ph type="body" idx="1" hasCustomPrompt="1"/>
          </p:nvPr>
        </p:nvSpPr>
        <p:spPr>
          <a:xfrm>
            <a:off x="1828800" y="2718002"/>
            <a:ext cx="10363200" cy="1482142"/>
          </a:xfrm>
          <a:prstGeom prst="rect">
            <a:avLst/>
          </a:prstGeom>
        </p:spPr>
        <p:txBody>
          <a:bodyPr anchor="t">
            <a:noAutofit/>
          </a:bodyPr>
          <a:lstStyle>
            <a:lvl1pPr marL="0" indent="0" algn="l">
              <a:lnSpc>
                <a:spcPct val="80000"/>
              </a:lnSpc>
              <a:buNone/>
              <a:defRPr sz="5800" b="0" i="0" cap="all">
                <a:solidFill>
                  <a:schemeClr val="bg1">
                    <a:lumMod val="95000"/>
                  </a:schemeClr>
                </a:solidFill>
                <a:latin typeface="Impact"/>
                <a:cs typeface="Impac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gn="l">
              <a:lnSpc>
                <a:spcPct val="80000"/>
              </a:lnSpc>
            </a:pPr>
            <a:r>
              <a:rPr lang="en-US" sz="5800" dirty="0">
                <a:solidFill>
                  <a:srgbClr val="FFFFFF"/>
                </a:solidFill>
                <a:latin typeface="Impact"/>
                <a:cs typeface="Impact"/>
              </a:rPr>
              <a:t>SECOND LINE</a:t>
            </a:r>
            <a:br>
              <a:rPr lang="en-US" sz="5800" dirty="0">
                <a:solidFill>
                  <a:srgbClr val="FFFFFF"/>
                </a:solidFill>
                <a:latin typeface="Impact"/>
                <a:cs typeface="Impact"/>
              </a:rPr>
            </a:br>
            <a:r>
              <a:rPr lang="en-US" sz="5800" dirty="0">
                <a:solidFill>
                  <a:srgbClr val="FFFFFF"/>
                </a:solidFill>
                <a:latin typeface="Impact"/>
                <a:cs typeface="Impact"/>
              </a:rPr>
              <a:t>THIRD LINE</a:t>
            </a:r>
          </a:p>
        </p:txBody>
      </p:sp>
      <p:sp>
        <p:nvSpPr>
          <p:cNvPr id="11" name="Rectangle 10"/>
          <p:cNvSpPr/>
          <p:nvPr userDrawn="1"/>
        </p:nvSpPr>
        <p:spPr>
          <a:xfrm>
            <a:off x="0" y="-1"/>
            <a:ext cx="12192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13" name="Content Placeholder 2"/>
          <p:cNvSpPr>
            <a:spLocks noGrp="1"/>
          </p:cNvSpPr>
          <p:nvPr>
            <p:ph sz="half" idx="13"/>
          </p:nvPr>
        </p:nvSpPr>
        <p:spPr>
          <a:xfrm>
            <a:off x="1955800" y="4365880"/>
            <a:ext cx="10008333" cy="1361225"/>
          </a:xfrm>
          <a:prstGeom prst="rect">
            <a:avLst/>
          </a:prstGeo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1558813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489507" y="265631"/>
            <a:ext cx="11101360" cy="748782"/>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89507" y="1600201"/>
            <a:ext cx="5384800" cy="4525963"/>
          </a:xfrm>
          <a:prstGeom prst="rect">
            <a:avLst/>
          </a:prstGeo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p:cNvSpPr>
            <a:spLocks noGrp="1"/>
          </p:cNvSpPr>
          <p:nvPr>
            <p:ph type="body" idx="13" hasCustomPrompt="1"/>
          </p:nvPr>
        </p:nvSpPr>
        <p:spPr>
          <a:xfrm>
            <a:off x="489507" y="925650"/>
            <a:ext cx="11092893" cy="442912"/>
          </a:xfrm>
          <a:prstGeom prst="rect">
            <a:avLst/>
          </a:prstGeo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Picture Placeholder 5"/>
          <p:cNvSpPr>
            <a:spLocks noGrp="1"/>
          </p:cNvSpPr>
          <p:nvPr>
            <p:ph type="pic" sz="quarter" idx="14"/>
          </p:nvPr>
        </p:nvSpPr>
        <p:spPr>
          <a:xfrm>
            <a:off x="6228806" y="1600373"/>
            <a:ext cx="5353593" cy="4525790"/>
          </a:xfrm>
          <a:prstGeom prst="rect">
            <a:avLst/>
          </a:prstGeom>
        </p:spPr>
        <p:txBody>
          <a:bodyPr/>
          <a:lstStyle/>
          <a:p>
            <a:endParaRPr lang="en-US" dirty="0"/>
          </a:p>
        </p:txBody>
      </p:sp>
    </p:spTree>
    <p:extLst>
      <p:ext uri="{BB962C8B-B14F-4D97-AF65-F5344CB8AC3E}">
        <p14:creationId xmlns:p14="http://schemas.microsoft.com/office/powerpoint/2010/main" val="241791297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rgbClr val="A3792C"/>
                </a:solidFill>
                <a:latin typeface="Impact" charset="0"/>
                <a:ea typeface="Impact" charset="0"/>
                <a:cs typeface="Impact" charset="0"/>
              </a:defRPr>
            </a:lvl1pPr>
          </a:lstStyle>
          <a:p>
            <a:r>
              <a:rPr lang="en-US" dirty="0"/>
              <a:t>Click to edit Master title style</a:t>
            </a:r>
          </a:p>
        </p:txBody>
      </p:sp>
      <p:sp>
        <p:nvSpPr>
          <p:cNvPr id="7" name="Text Placeholder 6"/>
          <p:cNvSpPr>
            <a:spLocks noGrp="1"/>
          </p:cNvSpPr>
          <p:nvPr>
            <p:ph type="body" idx="12"/>
          </p:nvPr>
        </p:nvSpPr>
        <p:spPr>
          <a:xfrm>
            <a:off x="489507" y="1608139"/>
            <a:ext cx="11101359" cy="44592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0024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9507" y="265631"/>
            <a:ext cx="11101360" cy="748782"/>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89507" y="1600201"/>
            <a:ext cx="5384800" cy="4525963"/>
          </a:xfrm>
          <a:prstGeom prst="rect">
            <a:avLst/>
          </a:prstGeo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p:cNvSpPr>
            <a:spLocks noGrp="1"/>
          </p:cNvSpPr>
          <p:nvPr>
            <p:ph type="body" idx="13" hasCustomPrompt="1"/>
          </p:nvPr>
        </p:nvSpPr>
        <p:spPr>
          <a:xfrm>
            <a:off x="489507" y="925650"/>
            <a:ext cx="11092893" cy="442912"/>
          </a:xfrm>
          <a:prstGeom prst="rect">
            <a:avLst/>
          </a:prstGeo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8748493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9507" y="265631"/>
            <a:ext cx="11101360" cy="748782"/>
          </a:xfrm>
          <a:prstGeom prst="rect">
            <a:avLst/>
          </a:prstGeom>
        </p:spPr>
        <p:txBody>
          <a:bodyPr/>
          <a:lstStyle/>
          <a:p>
            <a:r>
              <a:rPr lang="en-US"/>
              <a:t>Click to edit Master title style</a:t>
            </a:r>
          </a:p>
        </p:txBody>
      </p:sp>
      <p:sp>
        <p:nvSpPr>
          <p:cNvPr id="6" name="Text Placeholder 2"/>
          <p:cNvSpPr>
            <a:spLocks noGrp="1"/>
          </p:cNvSpPr>
          <p:nvPr>
            <p:ph type="body" idx="11" hasCustomPrompt="1"/>
          </p:nvPr>
        </p:nvSpPr>
        <p:spPr>
          <a:xfrm>
            <a:off x="489507" y="925650"/>
            <a:ext cx="11092893" cy="442912"/>
          </a:xfrm>
          <a:prstGeom prst="rect">
            <a:avLst/>
          </a:prstGeo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5218362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ext Only">
    <p:spTree>
      <p:nvGrpSpPr>
        <p:cNvPr id="1" name=""/>
        <p:cNvGrpSpPr/>
        <p:nvPr/>
      </p:nvGrpSpPr>
      <p:grpSpPr>
        <a:xfrm>
          <a:off x="0" y="0"/>
          <a:ext cx="0" cy="0"/>
          <a:chOff x="0" y="0"/>
          <a:chExt cx="0" cy="0"/>
        </a:xfrm>
      </p:grpSpPr>
      <p:sp>
        <p:nvSpPr>
          <p:cNvPr id="2" name="Title 1"/>
          <p:cNvSpPr>
            <a:spLocks noGrp="1"/>
          </p:cNvSpPr>
          <p:nvPr>
            <p:ph type="title"/>
          </p:nvPr>
        </p:nvSpPr>
        <p:spPr>
          <a:xfrm>
            <a:off x="516025" y="185351"/>
            <a:ext cx="11101360" cy="729790"/>
          </a:xfrm>
          <a:prstGeom prst="rect">
            <a:avLst/>
          </a:prstGeom>
        </p:spPr>
        <p:txBody>
          <a:bodyPr/>
          <a:lstStyle>
            <a:lvl1pPr>
              <a:defRPr sz="4400" b="0" cap="none" baseline="0">
                <a:solidFill>
                  <a:schemeClr val="bg1"/>
                </a:solidFill>
                <a:latin typeface="Impact" charset="0"/>
                <a:ea typeface="Impact" charset="0"/>
                <a:cs typeface="Impact" charset="0"/>
              </a:defRPr>
            </a:lvl1pPr>
          </a:lstStyle>
          <a:p>
            <a:r>
              <a:rPr lang="en-US" dirty="0"/>
              <a:t>Click to edit Master title style</a:t>
            </a:r>
          </a:p>
        </p:txBody>
      </p:sp>
      <p:sp>
        <p:nvSpPr>
          <p:cNvPr id="7" name="Text Placeholder 6"/>
          <p:cNvSpPr>
            <a:spLocks noGrp="1"/>
          </p:cNvSpPr>
          <p:nvPr>
            <p:ph type="body" idx="12"/>
          </p:nvPr>
        </p:nvSpPr>
        <p:spPr>
          <a:xfrm>
            <a:off x="489507" y="1143001"/>
            <a:ext cx="11101359" cy="4924411"/>
          </a:xfrm>
          <a:prstGeom prst="rect">
            <a:avLst/>
          </a:prstGeom>
        </p:spPr>
        <p:txBody>
          <a:bodyPr/>
          <a:lstStyle>
            <a:lvl1pPr>
              <a:defRPr sz="32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92259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_Text Only">
    <p:spTree>
      <p:nvGrpSpPr>
        <p:cNvPr id="1" name=""/>
        <p:cNvGrpSpPr/>
        <p:nvPr/>
      </p:nvGrpSpPr>
      <p:grpSpPr>
        <a:xfrm>
          <a:off x="0" y="0"/>
          <a:ext cx="0" cy="0"/>
          <a:chOff x="0" y="0"/>
          <a:chExt cx="0" cy="0"/>
        </a:xfrm>
      </p:grpSpPr>
      <p:sp>
        <p:nvSpPr>
          <p:cNvPr id="2" name="Title 1"/>
          <p:cNvSpPr>
            <a:spLocks noGrp="1"/>
          </p:cNvSpPr>
          <p:nvPr>
            <p:ph type="title"/>
          </p:nvPr>
        </p:nvSpPr>
        <p:spPr>
          <a:xfrm>
            <a:off x="516025" y="166359"/>
            <a:ext cx="11101360" cy="748782"/>
          </a:xfrm>
          <a:prstGeom prst="rect">
            <a:avLst/>
          </a:prstGeom>
        </p:spPr>
        <p:txBody>
          <a:bodyPr/>
          <a:lstStyle>
            <a:lvl1pPr>
              <a:defRPr sz="4400" b="0" cap="none" baseline="0">
                <a:solidFill>
                  <a:schemeClr val="bg1"/>
                </a:solidFill>
                <a:latin typeface="Impact" charset="0"/>
                <a:ea typeface="Impact" charset="0"/>
                <a:cs typeface="Impact" charset="0"/>
              </a:defRPr>
            </a:lvl1pPr>
          </a:lstStyle>
          <a:p>
            <a:r>
              <a:rPr lang="en-US" dirty="0"/>
              <a:t>Click to edit Master title style</a:t>
            </a:r>
          </a:p>
        </p:txBody>
      </p:sp>
      <p:sp>
        <p:nvSpPr>
          <p:cNvPr id="7" name="Text Placeholder 6"/>
          <p:cNvSpPr>
            <a:spLocks noGrp="1"/>
          </p:cNvSpPr>
          <p:nvPr>
            <p:ph type="body" idx="12"/>
          </p:nvPr>
        </p:nvSpPr>
        <p:spPr>
          <a:xfrm>
            <a:off x="489507" y="1143001"/>
            <a:ext cx="11101359" cy="4924411"/>
          </a:xfrm>
          <a:prstGeom prst="rect">
            <a:avLst/>
          </a:prstGeom>
        </p:spPr>
        <p:txBody>
          <a:bodyPr/>
          <a:lstStyle>
            <a:lvl1pPr>
              <a:defRPr sz="32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8051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4_Text Only">
    <p:spTree>
      <p:nvGrpSpPr>
        <p:cNvPr id="1" name=""/>
        <p:cNvGrpSpPr/>
        <p:nvPr/>
      </p:nvGrpSpPr>
      <p:grpSpPr>
        <a:xfrm>
          <a:off x="0" y="0"/>
          <a:ext cx="0" cy="0"/>
          <a:chOff x="0" y="0"/>
          <a:chExt cx="0" cy="0"/>
        </a:xfrm>
      </p:grpSpPr>
      <p:sp>
        <p:nvSpPr>
          <p:cNvPr id="2" name="Title 1"/>
          <p:cNvSpPr>
            <a:spLocks noGrp="1"/>
          </p:cNvSpPr>
          <p:nvPr>
            <p:ph type="title"/>
          </p:nvPr>
        </p:nvSpPr>
        <p:spPr>
          <a:xfrm>
            <a:off x="516025" y="166359"/>
            <a:ext cx="11101360" cy="748782"/>
          </a:xfrm>
          <a:prstGeom prst="rect">
            <a:avLst/>
          </a:prstGeom>
        </p:spPr>
        <p:txBody>
          <a:bodyPr/>
          <a:lstStyle>
            <a:lvl1pPr>
              <a:defRPr sz="4400" b="0" cap="none" baseline="0">
                <a:solidFill>
                  <a:schemeClr val="bg1"/>
                </a:solidFill>
                <a:latin typeface="Impact" charset="0"/>
                <a:ea typeface="Impact" charset="0"/>
                <a:cs typeface="Impact" charset="0"/>
              </a:defRPr>
            </a:lvl1pPr>
          </a:lstStyle>
          <a:p>
            <a:r>
              <a:rPr lang="en-US" dirty="0"/>
              <a:t>Click to edit Master title style</a:t>
            </a:r>
          </a:p>
        </p:txBody>
      </p:sp>
      <p:sp>
        <p:nvSpPr>
          <p:cNvPr id="7" name="Text Placeholder 6"/>
          <p:cNvSpPr>
            <a:spLocks noGrp="1"/>
          </p:cNvSpPr>
          <p:nvPr>
            <p:ph type="body" idx="12"/>
          </p:nvPr>
        </p:nvSpPr>
        <p:spPr>
          <a:xfrm>
            <a:off x="489507" y="1143001"/>
            <a:ext cx="11101359" cy="4924411"/>
          </a:xfrm>
          <a:prstGeom prst="rect">
            <a:avLst/>
          </a:prstGeom>
        </p:spPr>
        <p:txBody>
          <a:bodyPr/>
          <a:lstStyle>
            <a:lvl1pPr>
              <a:defRPr sz="32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1173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5_Text Only">
    <p:spTree>
      <p:nvGrpSpPr>
        <p:cNvPr id="1" name=""/>
        <p:cNvGrpSpPr/>
        <p:nvPr/>
      </p:nvGrpSpPr>
      <p:grpSpPr>
        <a:xfrm>
          <a:off x="0" y="0"/>
          <a:ext cx="0" cy="0"/>
          <a:chOff x="0" y="0"/>
          <a:chExt cx="0" cy="0"/>
        </a:xfrm>
      </p:grpSpPr>
      <p:sp>
        <p:nvSpPr>
          <p:cNvPr id="2" name="Title 1"/>
          <p:cNvSpPr>
            <a:spLocks noGrp="1"/>
          </p:cNvSpPr>
          <p:nvPr>
            <p:ph type="title"/>
          </p:nvPr>
        </p:nvSpPr>
        <p:spPr>
          <a:xfrm>
            <a:off x="516025" y="166359"/>
            <a:ext cx="11101360" cy="748782"/>
          </a:xfrm>
          <a:prstGeom prst="rect">
            <a:avLst/>
          </a:prstGeom>
        </p:spPr>
        <p:txBody>
          <a:bodyPr/>
          <a:lstStyle>
            <a:lvl1pPr>
              <a:defRPr sz="4400" b="0" cap="none" baseline="0">
                <a:solidFill>
                  <a:schemeClr val="bg1"/>
                </a:solidFill>
                <a:latin typeface="Impact" charset="0"/>
                <a:ea typeface="Impact" charset="0"/>
                <a:cs typeface="Impact" charset="0"/>
              </a:defRPr>
            </a:lvl1pPr>
          </a:lstStyle>
          <a:p>
            <a:r>
              <a:rPr lang="en-US" dirty="0"/>
              <a:t>Click to edit Master title style</a:t>
            </a:r>
          </a:p>
        </p:txBody>
      </p:sp>
      <p:sp>
        <p:nvSpPr>
          <p:cNvPr id="7" name="Text Placeholder 6"/>
          <p:cNvSpPr>
            <a:spLocks noGrp="1"/>
          </p:cNvSpPr>
          <p:nvPr>
            <p:ph type="body" idx="12"/>
          </p:nvPr>
        </p:nvSpPr>
        <p:spPr>
          <a:xfrm>
            <a:off x="489507" y="1143001"/>
            <a:ext cx="11101359" cy="4924411"/>
          </a:xfrm>
          <a:prstGeom prst="rect">
            <a:avLst/>
          </a:prstGeom>
        </p:spPr>
        <p:txBody>
          <a:bodyPr/>
          <a:lstStyle>
            <a:lvl1pPr>
              <a:defRPr sz="32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7825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89507" y="1600201"/>
            <a:ext cx="53848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5"/>
          <p:cNvSpPr>
            <a:spLocks noGrp="1"/>
          </p:cNvSpPr>
          <p:nvPr>
            <p:ph type="pic" sz="quarter" idx="14"/>
          </p:nvPr>
        </p:nvSpPr>
        <p:spPr>
          <a:xfrm>
            <a:off x="6228806" y="1600373"/>
            <a:ext cx="5353593" cy="4525790"/>
          </a:xfrm>
        </p:spPr>
        <p:txBody>
          <a:bodyPr/>
          <a:lstStyle/>
          <a:p>
            <a:endParaRPr lang="en-US" dirty="0"/>
          </a:p>
        </p:txBody>
      </p:sp>
      <p:pic>
        <p:nvPicPr>
          <p:cNvPr id="8" name="Picture 7" descr="Content page.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09600" y="1168401"/>
            <a:ext cx="9889067" cy="300735"/>
          </a:xfrm>
          <a:prstGeom prst="rect">
            <a:avLst/>
          </a:prstGeom>
        </p:spPr>
      </p:pic>
      <p:sp>
        <p:nvSpPr>
          <p:cNvPr id="11" name="Text Placeholder 2"/>
          <p:cNvSpPr>
            <a:spLocks noGrp="1"/>
          </p:cNvSpPr>
          <p:nvPr>
            <p:ph type="body" idx="11" hasCustomPrompt="1"/>
          </p:nvPr>
        </p:nvSpPr>
        <p:spPr>
          <a:xfrm>
            <a:off x="489507" y="1132795"/>
            <a:ext cx="11092893" cy="442912"/>
          </a:xfrm>
        </p:spPr>
        <p:txBody>
          <a:bodyPr anchor="t">
            <a:noAutofit/>
          </a:bodyPr>
          <a:lstStyle>
            <a:lvl1pPr marL="0" indent="0">
              <a:buNone/>
              <a:defRPr sz="1800" b="1" cap="all">
                <a:solidFill>
                  <a:srgbClr val="E3AE24"/>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887793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9507" y="1600201"/>
            <a:ext cx="53848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Content page.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09600" y="1168401"/>
            <a:ext cx="9889067" cy="300735"/>
          </a:xfrm>
          <a:prstGeom prst="rect">
            <a:avLst/>
          </a:prstGeom>
        </p:spPr>
      </p:pic>
      <p:sp>
        <p:nvSpPr>
          <p:cNvPr id="11" name="Text Placeholder 2"/>
          <p:cNvSpPr>
            <a:spLocks noGrp="1"/>
          </p:cNvSpPr>
          <p:nvPr>
            <p:ph type="body" idx="11" hasCustomPrompt="1"/>
          </p:nvPr>
        </p:nvSpPr>
        <p:spPr>
          <a:xfrm>
            <a:off x="489507" y="1132795"/>
            <a:ext cx="11092893" cy="442912"/>
          </a:xfrm>
        </p:spPr>
        <p:txBody>
          <a:bodyPr anchor="t">
            <a:noAutofit/>
          </a:bodyPr>
          <a:lstStyle>
            <a:lvl1pPr marL="0" indent="0">
              <a:buNone/>
              <a:defRPr sz="1800" b="1" cap="all">
                <a:solidFill>
                  <a:srgbClr val="E3AE24"/>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4083535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87867" y="1535113"/>
            <a:ext cx="5386917"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87867" y="2174875"/>
            <a:ext cx="5386917"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Content page.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09600" y="1168401"/>
            <a:ext cx="9889067" cy="300735"/>
          </a:xfrm>
          <a:prstGeom prst="rect">
            <a:avLst/>
          </a:prstGeom>
        </p:spPr>
      </p:pic>
      <p:sp>
        <p:nvSpPr>
          <p:cNvPr id="13" name="Text Placeholder 2"/>
          <p:cNvSpPr>
            <a:spLocks noGrp="1"/>
          </p:cNvSpPr>
          <p:nvPr>
            <p:ph type="body" idx="11" hasCustomPrompt="1"/>
          </p:nvPr>
        </p:nvSpPr>
        <p:spPr>
          <a:xfrm>
            <a:off x="489507" y="1132795"/>
            <a:ext cx="11092893" cy="442912"/>
          </a:xfrm>
        </p:spPr>
        <p:txBody>
          <a:bodyPr anchor="t">
            <a:noAutofit/>
          </a:bodyPr>
          <a:lstStyle>
            <a:lvl1pPr marL="0" indent="0">
              <a:buNone/>
              <a:defRPr sz="1800" b="1" cap="all">
                <a:solidFill>
                  <a:srgbClr val="E3AE24"/>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923700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7" name="Picture 6" descr="Content page.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09600" y="1168401"/>
            <a:ext cx="9889067" cy="300735"/>
          </a:xfrm>
          <a:prstGeom prst="rect">
            <a:avLst/>
          </a:prstGeom>
        </p:spPr>
      </p:pic>
      <p:sp>
        <p:nvSpPr>
          <p:cNvPr id="8" name="Text Placeholder 2"/>
          <p:cNvSpPr>
            <a:spLocks noGrp="1"/>
          </p:cNvSpPr>
          <p:nvPr>
            <p:ph type="body" idx="11" hasCustomPrompt="1"/>
          </p:nvPr>
        </p:nvSpPr>
        <p:spPr>
          <a:xfrm>
            <a:off x="489507" y="1132795"/>
            <a:ext cx="11092893" cy="442912"/>
          </a:xfrm>
        </p:spPr>
        <p:txBody>
          <a:bodyPr anchor="t">
            <a:noAutofit/>
          </a:bodyPr>
          <a:lstStyle>
            <a:lvl1pPr marL="0" indent="0">
              <a:buNone/>
              <a:defRPr sz="1800" b="1" cap="all">
                <a:solidFill>
                  <a:srgbClr val="E3AE24"/>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680091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0" y="-1"/>
            <a:ext cx="12192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89484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692794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image" Target="../media/image8.jpeg"/><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image" Target="../media/image10.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microsoft.com/office/2007/relationships/hdphoto" Target="../media/hdphoto1.wdp"/><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image" Target="../media/image9.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PU_sig132.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79507" y="6241774"/>
            <a:ext cx="1556869" cy="581591"/>
          </a:xfrm>
          <a:prstGeom prst="rect">
            <a:avLst/>
          </a:prstGeom>
        </p:spPr>
      </p:pic>
      <p:sp>
        <p:nvSpPr>
          <p:cNvPr id="3" name="Text Placeholder 2"/>
          <p:cNvSpPr>
            <a:spLocks noGrp="1"/>
          </p:cNvSpPr>
          <p:nvPr>
            <p:ph type="body" idx="1"/>
          </p:nvPr>
        </p:nvSpPr>
        <p:spPr>
          <a:xfrm>
            <a:off x="489507" y="1829392"/>
            <a:ext cx="11101360" cy="4293656"/>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a:off x="489507" y="1535528"/>
            <a:ext cx="11101360" cy="369332"/>
          </a:xfrm>
          <a:prstGeom prst="rect">
            <a:avLst/>
          </a:prstGeom>
          <a:noFill/>
        </p:spPr>
        <p:txBody>
          <a:bodyPr wrap="square" rtlCol="0">
            <a:spAutoFit/>
          </a:bodyPr>
          <a:lstStyle/>
          <a:p>
            <a:endParaRPr lang="en-US" sz="1800" dirty="0"/>
          </a:p>
        </p:txBody>
      </p:sp>
      <p:pic>
        <p:nvPicPr>
          <p:cNvPr id="8" name="Picture 7" descr="Content page.jpg"/>
          <p:cNvPicPr>
            <a:picLocks noChangeAspect="1"/>
          </p:cNvPicPr>
          <p:nvPr userDrawn="1"/>
        </p:nvPicPr>
        <p:blipFill rotWithShape="1">
          <a:blip r:embed="rId14" cstate="screen">
            <a:extLst>
              <a:ext uri="{28A0092B-C50C-407E-A947-70E740481C1C}">
                <a14:useLocalDpi xmlns:a14="http://schemas.microsoft.com/office/drawing/2010/main"/>
              </a:ext>
            </a:extLst>
          </a:blip>
          <a:srcRect/>
          <a:stretch/>
        </p:blipFill>
        <p:spPr>
          <a:xfrm>
            <a:off x="516025" y="745768"/>
            <a:ext cx="11101360" cy="67033"/>
          </a:xfrm>
          <a:prstGeom prst="rect">
            <a:avLst/>
          </a:prstGeom>
        </p:spPr>
      </p:pic>
      <p:sp>
        <p:nvSpPr>
          <p:cNvPr id="2" name="Title Placeholder 1"/>
          <p:cNvSpPr>
            <a:spLocks noGrp="1"/>
          </p:cNvSpPr>
          <p:nvPr>
            <p:ph type="title"/>
          </p:nvPr>
        </p:nvSpPr>
        <p:spPr>
          <a:xfrm>
            <a:off x="516025" y="166359"/>
            <a:ext cx="11101360" cy="748782"/>
          </a:xfrm>
          <a:prstGeom prst="rect">
            <a:avLst/>
          </a:prstGeom>
        </p:spPr>
        <p:txBody>
          <a:bodyPr vert="horz" lIns="91440" tIns="45720" rIns="91440" bIns="45720" rtlCol="0" anchor="t">
            <a:noAutofit/>
          </a:bodyPr>
          <a:lstStyle/>
          <a:p>
            <a:r>
              <a:rPr lang="en-US" dirty="0"/>
              <a:t>CLICK TO EDIT MASTER TITLE STYLE</a:t>
            </a:r>
          </a:p>
        </p:txBody>
      </p:sp>
      <p:sp>
        <p:nvSpPr>
          <p:cNvPr id="4" name="TextBox 3"/>
          <p:cNvSpPr txBox="1"/>
          <p:nvPr userDrawn="1"/>
        </p:nvSpPr>
        <p:spPr>
          <a:xfrm>
            <a:off x="10931064" y="6359433"/>
            <a:ext cx="659803" cy="261610"/>
          </a:xfrm>
          <a:prstGeom prst="rect">
            <a:avLst/>
          </a:prstGeom>
          <a:noFill/>
        </p:spPr>
        <p:txBody>
          <a:bodyPr wrap="square" rtlCol="0">
            <a:spAutoFit/>
          </a:bodyPr>
          <a:lstStyle/>
          <a:p>
            <a:fld id="{77CD418F-D19C-4060-A803-115C934F1DE5}" type="slidenum">
              <a:rPr lang="en-US" sz="1100" smtClean="0"/>
              <a:t>‹#›</a:t>
            </a:fld>
            <a:endParaRPr lang="en-US" sz="1200" dirty="0"/>
          </a:p>
        </p:txBody>
      </p:sp>
    </p:spTree>
    <p:extLst>
      <p:ext uri="{BB962C8B-B14F-4D97-AF65-F5344CB8AC3E}">
        <p14:creationId xmlns:p14="http://schemas.microsoft.com/office/powerpoint/2010/main" val="842853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6" r:id="rId3"/>
    <p:sldLayoutId id="2147483657" r:id="rId4"/>
    <p:sldLayoutId id="2147483652" r:id="rId5"/>
    <p:sldLayoutId id="2147483653" r:id="rId6"/>
    <p:sldLayoutId id="2147483654" r:id="rId7"/>
    <p:sldLayoutId id="2147483655" r:id="rId8"/>
    <p:sldLayoutId id="2147483701" r:id="rId9"/>
    <p:sldLayoutId id="2147483704" r:id="rId10"/>
    <p:sldLayoutId id="2147483710" r:id="rId11"/>
  </p:sldLayoutIdLst>
  <p:hf hdr="0" ftr="0" dt="0"/>
  <p:txStyles>
    <p:titleStyle>
      <a:lvl1pPr algn="l" defTabSz="457200" rtl="0" eaLnBrk="1" latinLnBrk="0" hangingPunct="1">
        <a:spcBef>
          <a:spcPct val="0"/>
        </a:spcBef>
        <a:buNone/>
        <a:defRPr sz="3800" b="1" kern="1200" cap="all">
          <a:solidFill>
            <a:srgbClr val="A3792C"/>
          </a:solidFill>
          <a:latin typeface="Arial Narrow" charset="0"/>
          <a:ea typeface="Arial Narrow" charset="0"/>
          <a:cs typeface="Arial Narrow" charset="0"/>
        </a:defRPr>
      </a:lvl1pPr>
    </p:titleStyle>
    <p:bodyStyle>
      <a:lvl1pPr marL="0" indent="0" algn="l" defTabSz="457200" rtl="0" eaLnBrk="1" latinLnBrk="0" hangingPunct="1">
        <a:spcBef>
          <a:spcPct val="20000"/>
        </a:spcBef>
        <a:buFontTx/>
        <a:buNone/>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p:nvSpPr>
        <p:spPr bwMode="auto">
          <a:xfrm>
            <a:off x="-2117" y="0"/>
            <a:ext cx="12192001" cy="6858000"/>
          </a:xfrm>
          <a:prstGeom prst="rect">
            <a:avLst/>
          </a:prstGeom>
          <a:solidFill>
            <a:schemeClr val="tx1"/>
          </a:solidFill>
          <a:ln w="25400">
            <a:solidFill>
              <a:schemeClr val="tx1"/>
            </a:solidFill>
            <a:round/>
            <a:headEnd/>
            <a:tailEnd/>
          </a:ln>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027" name="Rectangle 7"/>
          <p:cNvSpPr>
            <a:spLocks noChangeArrowheads="1"/>
          </p:cNvSpPr>
          <p:nvPr/>
        </p:nvSpPr>
        <p:spPr bwMode="auto">
          <a:xfrm>
            <a:off x="0" y="0"/>
            <a:ext cx="12192000" cy="6858000"/>
          </a:xfrm>
          <a:prstGeom prst="rect">
            <a:avLst/>
          </a:prstGeom>
          <a:solidFill>
            <a:schemeClr val="tx1"/>
          </a:solidFill>
          <a:ln w="9525">
            <a:solidFill>
              <a:schemeClr val="tx1"/>
            </a:solidFill>
            <a:miter lim="800000"/>
            <a:headEnd/>
            <a:tailEnd/>
          </a:ln>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1028" name="Rectangle 21"/>
          <p:cNvSpPr>
            <a:spLocks noChangeArrowheads="1"/>
          </p:cNvSpPr>
          <p:nvPr/>
        </p:nvSpPr>
        <p:spPr bwMode="auto">
          <a:xfrm>
            <a:off x="0" y="1"/>
            <a:ext cx="12192000" cy="60801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3200" dirty="0">
              <a:solidFill>
                <a:prstClr val="black"/>
              </a:solidFill>
              <a:ea typeface="ＭＳ Ｐゴシック" charset="0"/>
              <a:cs typeface="Arial" charset="0"/>
            </a:endParaRPr>
          </a:p>
        </p:txBody>
      </p:sp>
      <p:sp>
        <p:nvSpPr>
          <p:cNvPr id="1029" name="Rectangle 13"/>
          <p:cNvSpPr>
            <a:spLocks noChangeArrowheads="1"/>
          </p:cNvSpPr>
          <p:nvPr/>
        </p:nvSpPr>
        <p:spPr bwMode="auto">
          <a:xfrm>
            <a:off x="0" y="0"/>
            <a:ext cx="12192000" cy="6858000"/>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sp>
        <p:nvSpPr>
          <p:cNvPr id="13" name="Rectangle 12"/>
          <p:cNvSpPr/>
          <p:nvPr/>
        </p:nvSpPr>
        <p:spPr bwMode="auto">
          <a:xfrm>
            <a:off x="3048000" y="1229880"/>
            <a:ext cx="6096000" cy="46038"/>
          </a:xfrm>
          <a:prstGeom prst="rect">
            <a:avLst/>
          </a:prstGeom>
          <a:gradFill flip="none" rotWithShape="1">
            <a:gsLst>
              <a:gs pos="0">
                <a:srgbClr val="CE9824">
                  <a:alpha val="0"/>
                </a:srgbClr>
              </a:gs>
              <a:gs pos="26000">
                <a:srgbClr val="CE9824"/>
              </a:gs>
              <a:gs pos="74000">
                <a:srgbClr val="CE9824"/>
              </a:gs>
              <a:gs pos="100000">
                <a:srgbClr val="CE9824">
                  <a:alpha val="0"/>
                </a:srgbClr>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sz="3200" dirty="0">
              <a:solidFill>
                <a:prstClr val="black"/>
              </a:solidFill>
              <a:ea typeface="Arial" pitchFamily="-109" charset="0"/>
              <a:cs typeface="Arial" pitchFamily="-109" charset="0"/>
            </a:endParaRPr>
          </a:p>
        </p:txBody>
      </p:sp>
      <p:sp>
        <p:nvSpPr>
          <p:cNvPr id="1035" name="Rectangle 14"/>
          <p:cNvSpPr>
            <a:spLocks noChangeArrowheads="1"/>
          </p:cNvSpPr>
          <p:nvPr/>
        </p:nvSpPr>
        <p:spPr bwMode="auto">
          <a:xfrm>
            <a:off x="0" y="804864"/>
            <a:ext cx="12192000" cy="852487"/>
          </a:xfrm>
          <a:prstGeom prst="rect">
            <a:avLst/>
          </a:prstGeom>
          <a:solidFill>
            <a:schemeClr val="bg1"/>
          </a:solidFill>
          <a:ln>
            <a:noFill/>
          </a:ln>
          <a:extLst>
            <a:ext uri="{91240B29-F687-4f45-9708-019B960494DF}">
              <a14:hiddenLine xmlns:a14="http://schemas.microsoft.com/office/drawing/2010/main" xmlns="" w="25400">
                <a:solidFill>
                  <a:srgbClr val="000000"/>
                </a:solidFill>
                <a:round/>
                <a:headEnd/>
                <a:tailEnd/>
              </a14:hiddenLine>
            </a:ext>
          </a:extLst>
        </p:spPr>
        <p:txBody>
          <a:bodyPr/>
          <a:lstStyle/>
          <a:p>
            <a:pPr defTabSz="914400" fontAlgn="base">
              <a:spcBef>
                <a:spcPct val="0"/>
              </a:spcBef>
              <a:spcAft>
                <a:spcPct val="0"/>
              </a:spcAft>
            </a:pPr>
            <a:endParaRPr lang="en-US" sz="3200" dirty="0">
              <a:solidFill>
                <a:prstClr val="black"/>
              </a:solidFill>
              <a:ea typeface="ＭＳ Ｐゴシック" charset="0"/>
              <a:cs typeface="ＭＳ Ｐゴシック" charset="0"/>
            </a:endParaRPr>
          </a:p>
        </p:txBody>
      </p:sp>
      <p:pic>
        <p:nvPicPr>
          <p:cNvPr id="1039" name="Picture 20" descr="Purdue Logo.jpg"/>
          <p:cNvPicPr>
            <a:picLocks noChangeAspect="1"/>
          </p:cNvPicPr>
          <p:nvPr/>
        </p:nvPicPr>
        <p:blipFill>
          <a:blip r:embed="rId26" cstate="email">
            <a:extLst>
              <a:ext uri="{28A0092B-C50C-407E-A947-70E740481C1C}">
                <a14:useLocalDpi xmlns:a14="http://schemas.microsoft.com/office/drawing/2010/main"/>
              </a:ext>
            </a:extLst>
          </a:blip>
          <a:srcRect/>
          <a:stretch>
            <a:fillRect/>
          </a:stretch>
        </p:blipFill>
        <p:spPr bwMode="auto">
          <a:xfrm>
            <a:off x="10147301" y="6069496"/>
            <a:ext cx="1663700" cy="4852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40" name="Picture 21" descr="Content Page1.jpg"/>
          <p:cNvPicPr>
            <a:picLocks noChangeAspect="1"/>
          </p:cNvPicPr>
          <p:nvPr/>
        </p:nvPicPr>
        <p:blipFill>
          <a:blip r:embed="rId27">
            <a:duotone>
              <a:prstClr val="black"/>
              <a:srgbClr val="434343">
                <a:tint val="45000"/>
                <a:satMod val="400000"/>
              </a:srgbClr>
            </a:duotone>
            <a:extLst>
              <a:ext uri="{BEBA8EAE-BF5A-486C-A8C5-ECC9F3942E4B}">
                <a14:imgProps xmlns:a14="http://schemas.microsoft.com/office/drawing/2010/main">
                  <a14:imgLayer r:embed="rId28">
                    <a14:imgEffect>
                      <a14:saturation sat="0"/>
                    </a14:imgEffect>
                  </a14:imgLayer>
                </a14:imgProps>
              </a:ext>
              <a:ext uri="{28A0092B-C50C-407E-A947-70E740481C1C}">
                <a14:useLocalDpi xmlns:a14="http://schemas.microsoft.com/office/drawing/2010/main"/>
              </a:ext>
            </a:extLst>
          </a:blip>
          <a:srcRect/>
          <a:stretch>
            <a:fillRect/>
          </a:stretch>
        </p:blipFill>
        <p:spPr bwMode="auto">
          <a:xfrm>
            <a:off x="0" y="0"/>
            <a:ext cx="1219200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0" name="Group 19"/>
          <p:cNvGrpSpPr/>
          <p:nvPr/>
        </p:nvGrpSpPr>
        <p:grpSpPr>
          <a:xfrm>
            <a:off x="-2117" y="-21533"/>
            <a:ext cx="12194117" cy="917582"/>
            <a:chOff x="180974" y="1227406"/>
            <a:chExt cx="9144001" cy="917582"/>
          </a:xfrm>
        </p:grpSpPr>
        <p:sp>
          <p:nvSpPr>
            <p:cNvPr id="21" name="Rectangle 20"/>
            <p:cNvSpPr/>
            <p:nvPr/>
          </p:nvSpPr>
          <p:spPr>
            <a:xfrm>
              <a:off x="180975" y="1229880"/>
              <a:ext cx="9144000" cy="915108"/>
            </a:xfrm>
            <a:prstGeom prst="rect">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pic>
          <p:nvPicPr>
            <p:cNvPr id="22" name="Picture 21" descr="h2_lines_white.pdf"/>
            <p:cNvPicPr>
              <a:picLocks noChangeAspect="1"/>
            </p:cNvPicPr>
            <p:nvPr/>
          </p:nvPicPr>
          <p:blipFill rotWithShape="1">
            <a:blip r:embed="rId29" cstate="email">
              <a:clrChange>
                <a:clrFrom>
                  <a:srgbClr val="434343"/>
                </a:clrFrom>
                <a:clrTo>
                  <a:srgbClr val="434343">
                    <a:alpha val="0"/>
                  </a:srgbClr>
                </a:clrTo>
              </a:clrChange>
              <a:alphaModFix/>
              <a:duotone>
                <a:prstClr val="black"/>
                <a:schemeClr val="accent4">
                  <a:tint val="45000"/>
                  <a:satMod val="400000"/>
                </a:schemeClr>
              </a:duotone>
              <a:lum bright="-74000"/>
              <a:extLst>
                <a:ext uri="{28A0092B-C50C-407E-A947-70E740481C1C}">
                  <a14:useLocalDpi xmlns:a14="http://schemas.microsoft.com/office/drawing/2010/main"/>
                </a:ext>
              </a:extLst>
            </a:blip>
            <a:srcRect l="22582" t="22582" r="22582" b="48017"/>
            <a:stretch/>
          </p:blipFill>
          <p:spPr>
            <a:xfrm>
              <a:off x="180974" y="1227406"/>
              <a:ext cx="9144000" cy="915108"/>
            </a:xfrm>
            <a:prstGeom prst="rect">
              <a:avLst/>
            </a:prstGeom>
            <a:noFill/>
          </p:spPr>
        </p:pic>
      </p:grpSp>
      <p:sp>
        <p:nvSpPr>
          <p:cNvPr id="2" name="TextBox 1"/>
          <p:cNvSpPr txBox="1"/>
          <p:nvPr/>
        </p:nvSpPr>
        <p:spPr>
          <a:xfrm>
            <a:off x="-2118" y="-21533"/>
            <a:ext cx="12192003" cy="369332"/>
          </a:xfrm>
          <a:prstGeom prst="rect">
            <a:avLst/>
          </a:prstGeom>
          <a:solidFill>
            <a:srgbClr val="B47F14"/>
          </a:solidFill>
        </p:spPr>
        <p:txBody>
          <a:bodyPr wrap="square" rtlCol="0">
            <a:spAutoFit/>
          </a:bodyPr>
          <a:lstStyle/>
          <a:p>
            <a:endParaRPr lang="en-US" sz="1800" dirty="0">
              <a:solidFill>
                <a:prstClr val="black"/>
              </a:solidFill>
            </a:endParaRPr>
          </a:p>
        </p:txBody>
      </p:sp>
      <p:sp>
        <p:nvSpPr>
          <p:cNvPr id="23" name="Content Placeholder 2"/>
          <p:cNvSpPr txBox="1">
            <a:spLocks/>
          </p:cNvSpPr>
          <p:nvPr/>
        </p:nvSpPr>
        <p:spPr>
          <a:xfrm>
            <a:off x="1229234" y="1532691"/>
            <a:ext cx="9758617" cy="4403384"/>
          </a:xfrm>
          <a:prstGeom prst="rect">
            <a:avLst/>
          </a:prstGeom>
        </p:spPr>
        <p:txBody>
          <a:bodyPr vert="horz"/>
          <a:lstStyle>
            <a:lvl1pPr marL="342900" indent="-342900" algn="l" rtl="0" eaLnBrk="0" fontAlgn="base" hangingPunct="0">
              <a:spcBef>
                <a:spcPct val="20000"/>
              </a:spcBef>
              <a:spcAft>
                <a:spcPct val="0"/>
              </a:spcAft>
              <a:buClr>
                <a:srgbClr val="E5AD17"/>
              </a:buClr>
              <a:buChar char="•"/>
              <a:defRPr sz="2800" b="0" i="0">
                <a:solidFill>
                  <a:srgbClr val="000000"/>
                </a:solidFill>
                <a:latin typeface="Arial"/>
                <a:ea typeface="ＭＳ Ｐゴシック" charset="-128"/>
                <a:cs typeface="Arial"/>
              </a:defRPr>
            </a:lvl1pPr>
            <a:lvl2pPr marL="742950" indent="-285750" algn="l" rtl="0" eaLnBrk="0" fontAlgn="base" hangingPunct="0">
              <a:spcBef>
                <a:spcPct val="20000"/>
              </a:spcBef>
              <a:spcAft>
                <a:spcPct val="0"/>
              </a:spcAft>
              <a:buClr>
                <a:srgbClr val="E5AD17"/>
              </a:buClr>
              <a:buChar char="–"/>
              <a:defRPr sz="2800">
                <a:solidFill>
                  <a:srgbClr val="000000"/>
                </a:solidFill>
                <a:latin typeface="+mn-lt"/>
                <a:ea typeface="ＭＳ Ｐゴシック" charset="-128"/>
                <a:cs typeface="ＭＳ Ｐゴシック"/>
              </a:defRPr>
            </a:lvl2pPr>
            <a:lvl3pPr marL="1143000" indent="-228600" algn="l" rtl="0" eaLnBrk="0" fontAlgn="base" hangingPunct="0">
              <a:spcBef>
                <a:spcPct val="20000"/>
              </a:spcBef>
              <a:spcAft>
                <a:spcPct val="0"/>
              </a:spcAft>
              <a:buClr>
                <a:srgbClr val="E5AD17"/>
              </a:buClr>
              <a:buFont typeface="Wingdings" charset="2"/>
              <a:buChar char="§"/>
              <a:defRPr sz="2400">
                <a:solidFill>
                  <a:srgbClr val="000000"/>
                </a:solidFill>
                <a:latin typeface="+mn-lt"/>
                <a:ea typeface="ＭＳ Ｐゴシック" charset="-128"/>
                <a:cs typeface="ＭＳ Ｐゴシック"/>
              </a:defRPr>
            </a:lvl3pPr>
            <a:lvl4pPr marL="1600200" indent="-228600" algn="l" rtl="0" eaLnBrk="0" fontAlgn="base" hangingPunct="0">
              <a:spcBef>
                <a:spcPct val="20000"/>
              </a:spcBef>
              <a:spcAft>
                <a:spcPct val="0"/>
              </a:spcAft>
              <a:buClr>
                <a:srgbClr val="E5AD17"/>
              </a:buClr>
              <a:buFont typeface="Courier New"/>
              <a:buChar char="o"/>
              <a:defRPr sz="2000">
                <a:solidFill>
                  <a:srgbClr val="000000"/>
                </a:solidFill>
                <a:latin typeface="+mn-lt"/>
                <a:ea typeface="ＭＳ Ｐゴシック" charset="-128"/>
                <a:cs typeface="ＭＳ Ｐゴシック"/>
              </a:defRPr>
            </a:lvl4pPr>
            <a:lvl5pPr marL="2057400" indent="-228600" algn="l" rtl="0" eaLnBrk="0" fontAlgn="base" hangingPunct="0">
              <a:spcBef>
                <a:spcPct val="20000"/>
              </a:spcBef>
              <a:spcAft>
                <a:spcPct val="0"/>
              </a:spcAft>
              <a:buClr>
                <a:srgbClr val="E5AD17"/>
              </a:buClr>
              <a:buChar char="»"/>
              <a:defRPr sz="2000">
                <a:solidFill>
                  <a:srgbClr val="000000"/>
                </a:solidFill>
                <a:latin typeface="+mn-lt"/>
                <a:ea typeface="ＭＳ Ｐゴシック" charset="-128"/>
                <a:cs typeface="ＭＳ Ｐゴシック"/>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endParaRPr lang="en-US" sz="2800" dirty="0"/>
          </a:p>
        </p:txBody>
      </p:sp>
      <p:sp>
        <p:nvSpPr>
          <p:cNvPr id="24" name="Title 1"/>
          <p:cNvSpPr txBox="1">
            <a:spLocks/>
          </p:cNvSpPr>
          <p:nvPr/>
        </p:nvSpPr>
        <p:spPr>
          <a:xfrm>
            <a:off x="588433" y="-65848"/>
            <a:ext cx="11603567" cy="1074266"/>
          </a:xfrm>
          <a:prstGeom prst="rect">
            <a:avLst/>
          </a:prstGeom>
        </p:spPr>
        <p:txBody>
          <a:bodyPr vert="horz" anchor="b"/>
          <a:lstStyle>
            <a:lvl1pPr algn="l" rtl="0" eaLnBrk="0" fontAlgn="base" hangingPunct="0">
              <a:spcBef>
                <a:spcPct val="0"/>
              </a:spcBef>
              <a:spcAft>
                <a:spcPct val="0"/>
              </a:spcAft>
              <a:defRPr sz="3600" b="0" i="0" cap="all" spc="0">
                <a:solidFill>
                  <a:srgbClr val="FFFFFF"/>
                </a:solidFill>
                <a:effectLst/>
                <a:latin typeface="Arial Narrow"/>
                <a:ea typeface="ＭＳ Ｐゴシック" charset="-128"/>
                <a:cs typeface="Arial Narrow"/>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dirty="0"/>
          </a:p>
        </p:txBody>
      </p:sp>
    </p:spTree>
    <p:extLst>
      <p:ext uri="{BB962C8B-B14F-4D97-AF65-F5344CB8AC3E}">
        <p14:creationId xmlns:p14="http://schemas.microsoft.com/office/powerpoint/2010/main" val="11305720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 id="2147483698" r:id="rId19"/>
    <p:sldLayoutId id="2147483699" r:id="rId20"/>
    <p:sldLayoutId id="2147483705" r:id="rId21"/>
    <p:sldLayoutId id="2147483706" r:id="rId22"/>
    <p:sldLayoutId id="2147483708" r:id="rId23"/>
    <p:sldLayoutId id="2147483709" r:id="rId24"/>
  </p:sldLayoutIdLst>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cs typeface="ＭＳ Ｐゴシック"/>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128"/>
          <a:cs typeface="ＭＳ Ｐゴシック"/>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128"/>
          <a:cs typeface="ＭＳ Ｐゴシック"/>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128"/>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chart" Target="../charts/char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1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chart" Target="../charts/char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8034" y="1280152"/>
            <a:ext cx="7772400" cy="1390015"/>
          </a:xfrm>
          <a:prstGeom prst="rect">
            <a:avLst/>
          </a:prstGeom>
        </p:spPr>
        <p:txBody>
          <a:bodyPr/>
          <a:lstStyle/>
          <a:p>
            <a:r>
              <a:rPr lang="en-US" sz="4800" dirty="0" smtClean="0">
                <a:solidFill>
                  <a:schemeClr val="tx1"/>
                </a:solidFill>
                <a:latin typeface="Impact" panose="020B0806030902050204" pitchFamily="34" charset="0"/>
              </a:rPr>
              <a:t>Purdue</a:t>
            </a:r>
            <a:r>
              <a:rPr lang="en-US" dirty="0" smtClean="0">
                <a:solidFill>
                  <a:schemeClr val="tx1"/>
                </a:solidFill>
                <a:latin typeface="Impact" panose="020B0806030902050204" pitchFamily="34" charset="0"/>
              </a:rPr>
              <a:t> </a:t>
            </a:r>
            <a:r>
              <a:rPr lang="en-US" sz="4800" dirty="0" smtClean="0">
                <a:solidFill>
                  <a:schemeClr val="tx1"/>
                </a:solidFill>
                <a:latin typeface="Impact" panose="020B0806030902050204" pitchFamily="34" charset="0"/>
              </a:rPr>
              <a:t>N</a:t>
            </a:r>
            <a:r>
              <a:rPr lang="en-US" sz="4000" dirty="0" smtClean="0">
                <a:solidFill>
                  <a:schemeClr val="tx1"/>
                </a:solidFill>
                <a:latin typeface="Impact" panose="020B0806030902050204" pitchFamily="34" charset="0"/>
              </a:rPr>
              <a:t>EW</a:t>
            </a:r>
            <a:r>
              <a:rPr lang="en-US" sz="4800" dirty="0" smtClean="0">
                <a:solidFill>
                  <a:schemeClr val="tx1"/>
                </a:solidFill>
                <a:latin typeface="Impact" panose="020B0806030902050204" pitchFamily="34" charset="0"/>
              </a:rPr>
              <a:t>U Update</a:t>
            </a:r>
            <a:endParaRPr lang="en-US" sz="4800" dirty="0">
              <a:latin typeface="Impact" panose="020B0806030902050204" pitchFamily="34" charset="0"/>
            </a:endParaRPr>
          </a:p>
        </p:txBody>
      </p:sp>
      <p:sp>
        <p:nvSpPr>
          <p:cNvPr id="3" name="Subtitle 2"/>
          <p:cNvSpPr>
            <a:spLocks noGrp="1"/>
          </p:cNvSpPr>
          <p:nvPr>
            <p:ph type="subTitle" idx="1"/>
          </p:nvPr>
        </p:nvSpPr>
        <p:spPr>
          <a:xfrm>
            <a:off x="2299362" y="3111062"/>
            <a:ext cx="7580313" cy="415218"/>
          </a:xfrm>
        </p:spPr>
        <p:txBody>
          <a:bodyPr/>
          <a:lstStyle/>
          <a:p>
            <a:r>
              <a:rPr lang="en-US" dirty="0" smtClean="0">
                <a:latin typeface="Impact" panose="020B0806030902050204" pitchFamily="34" charset="0"/>
              </a:rPr>
              <a:t>Farm Policy Study Group</a:t>
            </a:r>
            <a:endParaRPr lang="en-US" dirty="0">
              <a:latin typeface="Impact" panose="020B0806030902050204" pitchFamily="34" charset="0"/>
            </a:endParaRPr>
          </a:p>
          <a:p>
            <a:endParaRPr lang="en-US" dirty="0">
              <a:latin typeface="Impact" panose="020B0806030902050204" pitchFamily="34" charset="0"/>
            </a:endParaRPr>
          </a:p>
          <a:p>
            <a:r>
              <a:rPr lang="en-US" smtClean="0">
                <a:latin typeface="Impact" panose="020B0806030902050204" pitchFamily="34" charset="0"/>
              </a:rPr>
              <a:t>December 5, </a:t>
            </a:r>
            <a:r>
              <a:rPr lang="en-US" dirty="0">
                <a:latin typeface="Impact" panose="020B0806030902050204" pitchFamily="34" charset="0"/>
              </a:rPr>
              <a:t>2017</a:t>
            </a:r>
          </a:p>
        </p:txBody>
      </p:sp>
    </p:spTree>
    <p:extLst>
      <p:ext uri="{BB962C8B-B14F-4D97-AF65-F5344CB8AC3E}">
        <p14:creationId xmlns:p14="http://schemas.microsoft.com/office/powerpoint/2010/main" val="28028715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14" y="989320"/>
            <a:ext cx="2592935" cy="3742700"/>
          </a:xfrm>
        </p:spPr>
        <p:txBody>
          <a:bodyPr/>
          <a:lstStyle/>
          <a:p>
            <a:r>
              <a:rPr lang="en-US" cap="none" dirty="0" smtClean="0">
                <a:latin typeface="Impact" panose="020B0806030902050204" pitchFamily="34" charset="0"/>
              </a:rPr>
              <a:t>At a Glance: </a:t>
            </a:r>
            <a:br>
              <a:rPr lang="en-US" cap="none" dirty="0" smtClean="0">
                <a:latin typeface="Impact" panose="020B0806030902050204" pitchFamily="34" charset="0"/>
              </a:rPr>
            </a:br>
            <a:r>
              <a:rPr lang="en-US" cap="none" dirty="0">
                <a:latin typeface="Impact" panose="020B0806030902050204" pitchFamily="34" charset="0"/>
              </a:rPr>
              <a:t/>
            </a:r>
            <a:br>
              <a:rPr lang="en-US" cap="none" dirty="0">
                <a:latin typeface="Impact" panose="020B0806030902050204" pitchFamily="34" charset="0"/>
              </a:rPr>
            </a:br>
            <a:r>
              <a:rPr lang="en-US" cap="none" dirty="0" smtClean="0">
                <a:latin typeface="Impact" panose="020B0806030902050204" pitchFamily="34" charset="0"/>
              </a:rPr>
              <a:t>Gender of Undergrads</a:t>
            </a:r>
            <a:endParaRPr lang="en-US" cap="none" dirty="0">
              <a:latin typeface="Impact" panose="020B0806030902050204" pitchFamily="34" charset="0"/>
            </a:endParaRPr>
          </a:p>
        </p:txBody>
      </p:sp>
      <p:graphicFrame>
        <p:nvGraphicFramePr>
          <p:cNvPr id="10" name="Chart 9"/>
          <p:cNvGraphicFramePr>
            <a:graphicFrameLocks noChangeAspect="1"/>
          </p:cNvGraphicFramePr>
          <p:nvPr>
            <p:extLst>
              <p:ext uri="{D42A27DB-BD31-4B8C-83A1-F6EECF244321}">
                <p14:modId xmlns:p14="http://schemas.microsoft.com/office/powerpoint/2010/main" val="1864074450"/>
              </p:ext>
            </p:extLst>
          </p:nvPr>
        </p:nvGraphicFramePr>
        <p:xfrm>
          <a:off x="4108245" y="3386140"/>
          <a:ext cx="3272235" cy="32197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noChangeAspect="1"/>
          </p:cNvGraphicFramePr>
          <p:nvPr>
            <p:extLst>
              <p:ext uri="{D42A27DB-BD31-4B8C-83A1-F6EECF244321}">
                <p14:modId xmlns:p14="http://schemas.microsoft.com/office/powerpoint/2010/main" val="2545120502"/>
              </p:ext>
            </p:extLst>
          </p:nvPr>
        </p:nvGraphicFramePr>
        <p:xfrm>
          <a:off x="7380480" y="163499"/>
          <a:ext cx="3272236" cy="32169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noChangeAspect="1"/>
          </p:cNvGraphicFramePr>
          <p:nvPr>
            <p:extLst>
              <p:ext uri="{D42A27DB-BD31-4B8C-83A1-F6EECF244321}">
                <p14:modId xmlns:p14="http://schemas.microsoft.com/office/powerpoint/2010/main" val="641208258"/>
              </p:ext>
            </p:extLst>
          </p:nvPr>
        </p:nvGraphicFramePr>
        <p:xfrm>
          <a:off x="7374670" y="3386140"/>
          <a:ext cx="3272236" cy="32197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noChangeAspect="1"/>
          </p:cNvGraphicFramePr>
          <p:nvPr>
            <p:extLst>
              <p:ext uri="{D42A27DB-BD31-4B8C-83A1-F6EECF244321}">
                <p14:modId xmlns:p14="http://schemas.microsoft.com/office/powerpoint/2010/main" val="772815901"/>
              </p:ext>
            </p:extLst>
          </p:nvPr>
        </p:nvGraphicFramePr>
        <p:xfrm>
          <a:off x="4108245" y="166359"/>
          <a:ext cx="3269331" cy="321692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184844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14" y="989320"/>
            <a:ext cx="2592935" cy="3742700"/>
          </a:xfrm>
        </p:spPr>
        <p:txBody>
          <a:bodyPr/>
          <a:lstStyle/>
          <a:p>
            <a:r>
              <a:rPr lang="en-US" cap="none" dirty="0" smtClean="0">
                <a:latin typeface="Impact" panose="020B0806030902050204" pitchFamily="34" charset="0"/>
              </a:rPr>
              <a:t>At a Glance: </a:t>
            </a:r>
            <a:br>
              <a:rPr lang="en-US" cap="none" dirty="0" smtClean="0">
                <a:latin typeface="Impact" panose="020B0806030902050204" pitchFamily="34" charset="0"/>
              </a:rPr>
            </a:br>
            <a:r>
              <a:rPr lang="en-US" cap="none" dirty="0">
                <a:latin typeface="Impact" panose="020B0806030902050204" pitchFamily="34" charset="0"/>
              </a:rPr>
              <a:t/>
            </a:r>
            <a:br>
              <a:rPr lang="en-US" cap="none" dirty="0">
                <a:latin typeface="Impact" panose="020B0806030902050204" pitchFamily="34" charset="0"/>
              </a:rPr>
            </a:br>
            <a:r>
              <a:rPr lang="en-US" cap="none" dirty="0" smtClean="0">
                <a:latin typeface="Impact" panose="020B0806030902050204" pitchFamily="34" charset="0"/>
              </a:rPr>
              <a:t>% of ugrad students enrolled in an online course</a:t>
            </a:r>
            <a:endParaRPr lang="en-US" cap="none" dirty="0">
              <a:latin typeface="Impact" panose="020B0806030902050204" pitchFamily="34" charset="0"/>
            </a:endParaRPr>
          </a:p>
        </p:txBody>
      </p:sp>
      <p:graphicFrame>
        <p:nvGraphicFramePr>
          <p:cNvPr id="10" name="Chart 9"/>
          <p:cNvGraphicFramePr>
            <a:graphicFrameLocks noChangeAspect="1"/>
          </p:cNvGraphicFramePr>
          <p:nvPr>
            <p:extLst>
              <p:ext uri="{D42A27DB-BD31-4B8C-83A1-F6EECF244321}">
                <p14:modId xmlns:p14="http://schemas.microsoft.com/office/powerpoint/2010/main" val="3896037876"/>
              </p:ext>
            </p:extLst>
          </p:nvPr>
        </p:nvGraphicFramePr>
        <p:xfrm>
          <a:off x="4108245" y="3386140"/>
          <a:ext cx="3272235" cy="32197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noChangeAspect="1"/>
          </p:cNvGraphicFramePr>
          <p:nvPr>
            <p:extLst>
              <p:ext uri="{D42A27DB-BD31-4B8C-83A1-F6EECF244321}">
                <p14:modId xmlns:p14="http://schemas.microsoft.com/office/powerpoint/2010/main" val="3656892497"/>
              </p:ext>
            </p:extLst>
          </p:nvPr>
        </p:nvGraphicFramePr>
        <p:xfrm>
          <a:off x="7377576" y="169220"/>
          <a:ext cx="3272236" cy="32169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noChangeAspect="1"/>
          </p:cNvGraphicFramePr>
          <p:nvPr>
            <p:extLst>
              <p:ext uri="{D42A27DB-BD31-4B8C-83A1-F6EECF244321}">
                <p14:modId xmlns:p14="http://schemas.microsoft.com/office/powerpoint/2010/main" val="859624091"/>
              </p:ext>
            </p:extLst>
          </p:nvPr>
        </p:nvGraphicFramePr>
        <p:xfrm>
          <a:off x="7374671" y="3386140"/>
          <a:ext cx="3272236" cy="32197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noChangeAspect="1"/>
          </p:cNvGraphicFramePr>
          <p:nvPr>
            <p:extLst>
              <p:ext uri="{D42A27DB-BD31-4B8C-83A1-F6EECF244321}">
                <p14:modId xmlns:p14="http://schemas.microsoft.com/office/powerpoint/2010/main" val="541586556"/>
              </p:ext>
            </p:extLst>
          </p:nvPr>
        </p:nvGraphicFramePr>
        <p:xfrm>
          <a:off x="4108245" y="166359"/>
          <a:ext cx="3269331" cy="321692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53919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14" y="989320"/>
            <a:ext cx="2592935" cy="3742700"/>
          </a:xfrm>
        </p:spPr>
        <p:txBody>
          <a:bodyPr/>
          <a:lstStyle/>
          <a:p>
            <a:r>
              <a:rPr lang="en-US" cap="none" dirty="0" smtClean="0">
                <a:latin typeface="Impact" panose="020B0806030902050204" pitchFamily="34" charset="0"/>
              </a:rPr>
              <a:t>At a Glance: </a:t>
            </a:r>
            <a:br>
              <a:rPr lang="en-US" cap="none" dirty="0" smtClean="0">
                <a:latin typeface="Impact" panose="020B0806030902050204" pitchFamily="34" charset="0"/>
              </a:rPr>
            </a:br>
            <a:r>
              <a:rPr lang="en-US" cap="none" dirty="0">
                <a:latin typeface="Impact" panose="020B0806030902050204" pitchFamily="34" charset="0"/>
              </a:rPr>
              <a:t/>
            </a:r>
            <a:br>
              <a:rPr lang="en-US" cap="none" dirty="0">
                <a:latin typeface="Impact" panose="020B0806030902050204" pitchFamily="34" charset="0"/>
              </a:rPr>
            </a:br>
            <a:r>
              <a:rPr lang="en-US" cap="none" dirty="0" smtClean="0">
                <a:latin typeface="Impact" panose="020B0806030902050204" pitchFamily="34" charset="0"/>
              </a:rPr>
              <a:t>% Military undergrads</a:t>
            </a:r>
            <a:br>
              <a:rPr lang="en-US" cap="none" dirty="0" smtClean="0">
                <a:latin typeface="Impact" panose="020B0806030902050204" pitchFamily="34" charset="0"/>
              </a:rPr>
            </a:br>
            <a:endParaRPr lang="en-US" cap="none" dirty="0">
              <a:latin typeface="Impact" panose="020B0806030902050204" pitchFamily="34" charset="0"/>
            </a:endParaRPr>
          </a:p>
        </p:txBody>
      </p:sp>
      <p:graphicFrame>
        <p:nvGraphicFramePr>
          <p:cNvPr id="10" name="Chart 9"/>
          <p:cNvGraphicFramePr>
            <a:graphicFrameLocks noChangeAspect="1"/>
          </p:cNvGraphicFramePr>
          <p:nvPr>
            <p:extLst>
              <p:ext uri="{D42A27DB-BD31-4B8C-83A1-F6EECF244321}">
                <p14:modId xmlns:p14="http://schemas.microsoft.com/office/powerpoint/2010/main" val="920118803"/>
              </p:ext>
            </p:extLst>
          </p:nvPr>
        </p:nvGraphicFramePr>
        <p:xfrm>
          <a:off x="4108245" y="3386140"/>
          <a:ext cx="3272235" cy="32197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noChangeAspect="1"/>
          </p:cNvGraphicFramePr>
          <p:nvPr>
            <p:extLst>
              <p:ext uri="{D42A27DB-BD31-4B8C-83A1-F6EECF244321}">
                <p14:modId xmlns:p14="http://schemas.microsoft.com/office/powerpoint/2010/main" val="3070137368"/>
              </p:ext>
            </p:extLst>
          </p:nvPr>
        </p:nvGraphicFramePr>
        <p:xfrm>
          <a:off x="7380480" y="169220"/>
          <a:ext cx="3272236" cy="32169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noChangeAspect="1"/>
          </p:cNvGraphicFramePr>
          <p:nvPr>
            <p:extLst>
              <p:ext uri="{D42A27DB-BD31-4B8C-83A1-F6EECF244321}">
                <p14:modId xmlns:p14="http://schemas.microsoft.com/office/powerpoint/2010/main" val="3378013519"/>
              </p:ext>
            </p:extLst>
          </p:nvPr>
        </p:nvGraphicFramePr>
        <p:xfrm>
          <a:off x="7380480" y="3388998"/>
          <a:ext cx="3272236" cy="32197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noChangeAspect="1"/>
          </p:cNvGraphicFramePr>
          <p:nvPr>
            <p:extLst>
              <p:ext uri="{D42A27DB-BD31-4B8C-83A1-F6EECF244321}">
                <p14:modId xmlns:p14="http://schemas.microsoft.com/office/powerpoint/2010/main" val="3969221754"/>
              </p:ext>
            </p:extLst>
          </p:nvPr>
        </p:nvGraphicFramePr>
        <p:xfrm>
          <a:off x="4108245" y="166359"/>
          <a:ext cx="3269331" cy="321692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23952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8926764" y="4725433"/>
            <a:ext cx="1" cy="735585"/>
          </a:xfrm>
          <a:prstGeom prst="line">
            <a:avLst/>
          </a:prstGeom>
          <a:ln w="38100">
            <a:solidFill>
              <a:schemeClr val="tx1"/>
            </a:solidFill>
            <a:prstDash val="dash"/>
          </a:ln>
        </p:spPr>
        <p:style>
          <a:lnRef idx="2">
            <a:schemeClr val="accent1"/>
          </a:lnRef>
          <a:fillRef idx="0">
            <a:schemeClr val="accent1"/>
          </a:fillRef>
          <a:effectRef idx="1">
            <a:schemeClr val="accent1"/>
          </a:effectRef>
          <a:fontRef idx="minor">
            <a:schemeClr val="tx1"/>
          </a:fontRef>
        </p:style>
      </p:cxnSp>
      <p:grpSp>
        <p:nvGrpSpPr>
          <p:cNvPr id="7" name="Group 6"/>
          <p:cNvGrpSpPr/>
          <p:nvPr/>
        </p:nvGrpSpPr>
        <p:grpSpPr>
          <a:xfrm>
            <a:off x="7448421" y="3753030"/>
            <a:ext cx="2949315" cy="1055906"/>
            <a:chOff x="5924420" y="3753030"/>
            <a:chExt cx="2949315" cy="1055906"/>
          </a:xfrm>
        </p:grpSpPr>
        <p:grpSp>
          <p:nvGrpSpPr>
            <p:cNvPr id="8" name="Group 7"/>
            <p:cNvGrpSpPr/>
            <p:nvPr/>
          </p:nvGrpSpPr>
          <p:grpSpPr>
            <a:xfrm>
              <a:off x="5924420" y="3753030"/>
              <a:ext cx="2949315" cy="1055906"/>
              <a:chOff x="4224363" y="2635128"/>
              <a:chExt cx="2763721" cy="918818"/>
            </a:xfrm>
          </p:grpSpPr>
          <p:sp>
            <p:nvSpPr>
              <p:cNvPr id="31" name="Rectangle 30"/>
              <p:cNvSpPr/>
              <p:nvPr/>
            </p:nvSpPr>
            <p:spPr>
              <a:xfrm>
                <a:off x="4224363" y="2635128"/>
                <a:ext cx="2728906" cy="918818"/>
              </a:xfrm>
              <a:prstGeom prst="rect">
                <a:avLst/>
              </a:prstGeom>
              <a:solidFill>
                <a:srgbClr val="BAA89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4259178" y="2639481"/>
                <a:ext cx="2728906" cy="562418"/>
              </a:xfrm>
              <a:prstGeom prst="rect">
                <a:avLst/>
              </a:prstGeom>
              <a:noFill/>
            </p:spPr>
            <p:txBody>
              <a:bodyPr wrap="square" rtlCol="0">
                <a:spAutoFit/>
              </a:bodyPr>
              <a:lstStyle/>
              <a:p>
                <a:pPr algn="ctr"/>
                <a:r>
                  <a:rPr lang="en-US" b="1" dirty="0">
                    <a:latin typeface="Arial Narrow" charset="0"/>
                    <a:ea typeface="Arial Narrow" charset="0"/>
                    <a:cs typeface="Arial Narrow" charset="0"/>
                  </a:rPr>
                  <a:t>Kaplan Higher Education</a:t>
                </a:r>
              </a:p>
              <a:p>
                <a:endParaRPr lang="en-US" b="1" dirty="0">
                  <a:latin typeface="Arial Narrow" charset="0"/>
                  <a:ea typeface="Arial Narrow" charset="0"/>
                  <a:cs typeface="Arial Narrow" charset="0"/>
                </a:endParaRPr>
              </a:p>
            </p:txBody>
          </p:sp>
        </p:grpSp>
        <p:sp>
          <p:nvSpPr>
            <p:cNvPr id="6" name="Rectangle 5"/>
            <p:cNvSpPr/>
            <p:nvPr/>
          </p:nvSpPr>
          <p:spPr>
            <a:xfrm>
              <a:off x="5930602" y="4129415"/>
              <a:ext cx="2898648" cy="67952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5" name="Rectangle 4"/>
          <p:cNvSpPr/>
          <p:nvPr/>
        </p:nvSpPr>
        <p:spPr>
          <a:xfrm>
            <a:off x="7448421" y="3753030"/>
            <a:ext cx="2905773" cy="1055907"/>
          </a:xfrm>
          <a:prstGeom prst="rect">
            <a:avLst/>
          </a:prstGeom>
          <a:no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0" dirty="0" smtClean="0">
                <a:latin typeface="Impact" charset="0"/>
                <a:ea typeface="Impact" charset="0"/>
                <a:cs typeface="Impact" charset="0"/>
              </a:rPr>
              <a:t>Transaction Structure</a:t>
            </a:r>
            <a:endParaRPr lang="en-US" b="0" dirty="0">
              <a:latin typeface="Impact" charset="0"/>
              <a:ea typeface="Impact" charset="0"/>
              <a:cs typeface="Impact" charset="0"/>
            </a:endParaRPr>
          </a:p>
        </p:txBody>
      </p:sp>
      <p:sp>
        <p:nvSpPr>
          <p:cNvPr id="32" name="TextBox 31"/>
          <p:cNvSpPr txBox="1"/>
          <p:nvPr/>
        </p:nvSpPr>
        <p:spPr>
          <a:xfrm>
            <a:off x="7442032" y="915141"/>
            <a:ext cx="2914848" cy="738664"/>
          </a:xfrm>
          <a:prstGeom prst="rect">
            <a:avLst/>
          </a:prstGeom>
          <a:solidFill>
            <a:srgbClr val="354D6D"/>
          </a:solidFill>
          <a:ln>
            <a:solidFill>
              <a:srgbClr val="354D6D"/>
            </a:solidFill>
          </a:ln>
        </p:spPr>
        <p:txBody>
          <a:bodyPr wrap="square" rtlCol="0">
            <a:spAutoFit/>
          </a:bodyPr>
          <a:lstStyle/>
          <a:p>
            <a:pPr algn="ctr"/>
            <a:r>
              <a:rPr lang="en-US" sz="2400" b="1" dirty="0">
                <a:solidFill>
                  <a:schemeClr val="bg1"/>
                </a:solidFill>
                <a:latin typeface="Arial Narrow" charset="0"/>
                <a:ea typeface="Arial Narrow" charset="0"/>
                <a:cs typeface="Arial Narrow" charset="0"/>
              </a:rPr>
              <a:t>Graham Holdings</a:t>
            </a:r>
          </a:p>
          <a:p>
            <a:pPr algn="ctr"/>
            <a:r>
              <a:rPr lang="en-US" i="1" dirty="0">
                <a:solidFill>
                  <a:srgbClr val="7CA6C0"/>
                </a:solidFill>
                <a:latin typeface="Arial Narrow" charset="0"/>
                <a:ea typeface="Arial Narrow" charset="0"/>
                <a:cs typeface="Arial Narrow" charset="0"/>
              </a:rPr>
              <a:t>Don Graham, Chairman</a:t>
            </a:r>
          </a:p>
        </p:txBody>
      </p:sp>
      <p:sp>
        <p:nvSpPr>
          <p:cNvPr id="34" name="TextBox 33"/>
          <p:cNvSpPr txBox="1"/>
          <p:nvPr/>
        </p:nvSpPr>
        <p:spPr>
          <a:xfrm>
            <a:off x="7442200" y="1688794"/>
            <a:ext cx="2912162" cy="461665"/>
          </a:xfrm>
          <a:prstGeom prst="rect">
            <a:avLst/>
          </a:prstGeom>
          <a:solidFill>
            <a:srgbClr val="7CA6C0"/>
          </a:solidFill>
          <a:ln>
            <a:solidFill>
              <a:schemeClr val="tx1"/>
            </a:solidFill>
          </a:ln>
        </p:spPr>
        <p:txBody>
          <a:bodyPr wrap="square" rtlCol="0">
            <a:spAutoFit/>
          </a:bodyPr>
          <a:lstStyle/>
          <a:p>
            <a:pPr algn="ctr"/>
            <a:r>
              <a:rPr lang="en-US" sz="2400" b="1" dirty="0">
                <a:latin typeface="Arial Narrow" charset="0"/>
                <a:ea typeface="Arial Narrow" charset="0"/>
                <a:cs typeface="Arial Narrow" charset="0"/>
              </a:rPr>
              <a:t>Kaplan, Inc.</a:t>
            </a:r>
          </a:p>
        </p:txBody>
      </p:sp>
      <p:sp>
        <p:nvSpPr>
          <p:cNvPr id="38" name="Rectangle 37"/>
          <p:cNvSpPr/>
          <p:nvPr/>
        </p:nvSpPr>
        <p:spPr>
          <a:xfrm>
            <a:off x="7442200" y="2213126"/>
            <a:ext cx="2912162" cy="432788"/>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8" name="Group 27"/>
          <p:cNvGrpSpPr/>
          <p:nvPr/>
        </p:nvGrpSpPr>
        <p:grpSpPr>
          <a:xfrm>
            <a:off x="7442032" y="2708553"/>
            <a:ext cx="2912162" cy="432840"/>
            <a:chOff x="2007952" y="3470104"/>
            <a:chExt cx="2319065" cy="918929"/>
          </a:xfrm>
        </p:grpSpPr>
        <p:sp>
          <p:nvSpPr>
            <p:cNvPr id="33" name="Rectangle 32"/>
            <p:cNvSpPr/>
            <p:nvPr/>
          </p:nvSpPr>
          <p:spPr>
            <a:xfrm>
              <a:off x="2007952" y="3470104"/>
              <a:ext cx="2319065" cy="918818"/>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TextBox 34"/>
            <p:cNvSpPr txBox="1"/>
            <p:nvPr/>
          </p:nvSpPr>
          <p:spPr>
            <a:xfrm>
              <a:off x="2007952" y="3604933"/>
              <a:ext cx="2319065" cy="784100"/>
            </a:xfrm>
            <a:prstGeom prst="rect">
              <a:avLst/>
            </a:prstGeom>
            <a:noFill/>
          </p:spPr>
          <p:txBody>
            <a:bodyPr wrap="square" rtlCol="0">
              <a:spAutoFit/>
            </a:bodyPr>
            <a:lstStyle/>
            <a:p>
              <a:pPr algn="ctr"/>
              <a:r>
                <a:rPr lang="en-US" b="1" dirty="0">
                  <a:latin typeface="Arial Narrow" charset="0"/>
                  <a:ea typeface="Arial Narrow" charset="0"/>
                  <a:cs typeface="Arial Narrow" charset="0"/>
                </a:rPr>
                <a:t>Professional Ed</a:t>
              </a:r>
            </a:p>
          </p:txBody>
        </p:sp>
      </p:grpSp>
      <p:sp>
        <p:nvSpPr>
          <p:cNvPr id="39" name="TextBox 38"/>
          <p:cNvSpPr txBox="1"/>
          <p:nvPr/>
        </p:nvSpPr>
        <p:spPr>
          <a:xfrm>
            <a:off x="7429500" y="2244854"/>
            <a:ext cx="2912162" cy="369332"/>
          </a:xfrm>
          <a:prstGeom prst="rect">
            <a:avLst/>
          </a:prstGeom>
          <a:noFill/>
        </p:spPr>
        <p:txBody>
          <a:bodyPr wrap="square" rtlCol="0">
            <a:spAutoFit/>
          </a:bodyPr>
          <a:lstStyle/>
          <a:p>
            <a:pPr algn="ctr"/>
            <a:r>
              <a:rPr lang="en-US" b="1" dirty="0">
                <a:latin typeface="Arial Narrow" charset="0"/>
                <a:ea typeface="Arial Narrow" charset="0"/>
                <a:cs typeface="Arial Narrow" charset="0"/>
              </a:rPr>
              <a:t>Test  Preparation</a:t>
            </a:r>
          </a:p>
        </p:txBody>
      </p:sp>
      <p:grpSp>
        <p:nvGrpSpPr>
          <p:cNvPr id="25" name="Group 24"/>
          <p:cNvGrpSpPr/>
          <p:nvPr/>
        </p:nvGrpSpPr>
        <p:grpSpPr>
          <a:xfrm>
            <a:off x="7448420" y="3219797"/>
            <a:ext cx="2924694" cy="428174"/>
            <a:chOff x="4224363" y="3546895"/>
            <a:chExt cx="2740649" cy="918818"/>
          </a:xfrm>
        </p:grpSpPr>
        <p:sp>
          <p:nvSpPr>
            <p:cNvPr id="26" name="Rectangle 25"/>
            <p:cNvSpPr/>
            <p:nvPr/>
          </p:nvSpPr>
          <p:spPr>
            <a:xfrm>
              <a:off x="4224363" y="3546895"/>
              <a:ext cx="2728906" cy="918818"/>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TextBox 26"/>
            <p:cNvSpPr txBox="1"/>
            <p:nvPr/>
          </p:nvSpPr>
          <p:spPr>
            <a:xfrm>
              <a:off x="4259178" y="3573957"/>
              <a:ext cx="2705834" cy="792549"/>
            </a:xfrm>
            <a:prstGeom prst="rect">
              <a:avLst/>
            </a:prstGeom>
            <a:noFill/>
          </p:spPr>
          <p:txBody>
            <a:bodyPr wrap="square" rtlCol="0">
              <a:spAutoFit/>
            </a:bodyPr>
            <a:lstStyle/>
            <a:p>
              <a:pPr algn="ctr"/>
              <a:r>
                <a:rPr lang="en-US" b="1" dirty="0">
                  <a:latin typeface="Arial Narrow" charset="0"/>
                  <a:ea typeface="Arial Narrow" charset="0"/>
                  <a:cs typeface="Arial Narrow" charset="0"/>
                </a:rPr>
                <a:t>International</a:t>
              </a:r>
            </a:p>
          </p:txBody>
        </p:sp>
      </p:grpSp>
      <p:sp>
        <p:nvSpPr>
          <p:cNvPr id="63" name="TextBox 62"/>
          <p:cNvSpPr txBox="1"/>
          <p:nvPr/>
        </p:nvSpPr>
        <p:spPr>
          <a:xfrm>
            <a:off x="2265480" y="926478"/>
            <a:ext cx="3523810" cy="830997"/>
          </a:xfrm>
          <a:prstGeom prst="rect">
            <a:avLst/>
          </a:prstGeom>
          <a:solidFill>
            <a:srgbClr val="4D4038"/>
          </a:solidFill>
          <a:ln>
            <a:solidFill>
              <a:schemeClr val="tx1"/>
            </a:solidFill>
          </a:ln>
        </p:spPr>
        <p:txBody>
          <a:bodyPr wrap="square" rtlCol="0">
            <a:spAutoFit/>
          </a:bodyPr>
          <a:lstStyle/>
          <a:p>
            <a:pPr algn="ctr"/>
            <a:r>
              <a:rPr lang="en-US" sz="2400" b="1" dirty="0">
                <a:solidFill>
                  <a:schemeClr val="bg1"/>
                </a:solidFill>
                <a:latin typeface="Arial Narrow" charset="0"/>
                <a:ea typeface="Arial Narrow" charset="0"/>
                <a:cs typeface="Arial Narrow" charset="0"/>
              </a:rPr>
              <a:t>Purdue</a:t>
            </a:r>
            <a:r>
              <a:rPr lang="en-US" sz="2000" b="1" dirty="0">
                <a:solidFill>
                  <a:schemeClr val="bg1"/>
                </a:solidFill>
                <a:latin typeface="Arial Narrow" charset="0"/>
                <a:ea typeface="Arial Narrow" charset="0"/>
                <a:cs typeface="Arial Narrow" charset="0"/>
              </a:rPr>
              <a:t> </a:t>
            </a:r>
            <a:r>
              <a:rPr lang="en-US" sz="2400" b="1" dirty="0">
                <a:solidFill>
                  <a:schemeClr val="bg1"/>
                </a:solidFill>
                <a:latin typeface="Arial Narrow" charset="0"/>
                <a:ea typeface="Arial Narrow" charset="0"/>
                <a:cs typeface="Arial Narrow" charset="0"/>
              </a:rPr>
              <a:t>University</a:t>
            </a:r>
          </a:p>
          <a:p>
            <a:pPr algn="ctr"/>
            <a:r>
              <a:rPr lang="en-US" sz="2400" b="1" dirty="0">
                <a:solidFill>
                  <a:srgbClr val="A3792C"/>
                </a:solidFill>
                <a:latin typeface="Arial Narrow" charset="0"/>
                <a:ea typeface="Arial Narrow" charset="0"/>
                <a:cs typeface="Arial Narrow" charset="0"/>
              </a:rPr>
              <a:t>West Lafayette</a:t>
            </a:r>
          </a:p>
        </p:txBody>
      </p:sp>
      <p:sp>
        <p:nvSpPr>
          <p:cNvPr id="68" name="TextBox 67"/>
          <p:cNvSpPr txBox="1"/>
          <p:nvPr/>
        </p:nvSpPr>
        <p:spPr>
          <a:xfrm>
            <a:off x="2265480" y="2022959"/>
            <a:ext cx="3523810" cy="830997"/>
          </a:xfrm>
          <a:prstGeom prst="rect">
            <a:avLst/>
          </a:prstGeom>
          <a:solidFill>
            <a:schemeClr val="bg1">
              <a:lumMod val="75000"/>
            </a:schemeClr>
          </a:solidFill>
          <a:ln>
            <a:solidFill>
              <a:schemeClr val="tx1"/>
            </a:solidFill>
          </a:ln>
        </p:spPr>
        <p:txBody>
          <a:bodyPr wrap="square" rtlCol="0">
            <a:spAutoFit/>
          </a:bodyPr>
          <a:lstStyle/>
          <a:p>
            <a:pPr algn="ctr"/>
            <a:r>
              <a:rPr lang="en-US" sz="2400" b="1" dirty="0">
                <a:latin typeface="Arial Narrow" charset="0"/>
                <a:ea typeface="Arial Narrow" charset="0"/>
                <a:cs typeface="Arial Narrow" charset="0"/>
              </a:rPr>
              <a:t>Purdue</a:t>
            </a:r>
            <a:r>
              <a:rPr lang="en-US" sz="2000" b="1" dirty="0">
                <a:latin typeface="Arial Narrow" charset="0"/>
                <a:ea typeface="Arial Narrow" charset="0"/>
                <a:cs typeface="Arial Narrow" charset="0"/>
              </a:rPr>
              <a:t> </a:t>
            </a:r>
            <a:r>
              <a:rPr lang="en-US" sz="2400" b="1" dirty="0">
                <a:latin typeface="Arial Narrow" charset="0"/>
                <a:ea typeface="Arial Narrow" charset="0"/>
                <a:cs typeface="Arial Narrow" charset="0"/>
              </a:rPr>
              <a:t>University</a:t>
            </a:r>
          </a:p>
          <a:p>
            <a:pPr algn="ctr"/>
            <a:r>
              <a:rPr lang="en-US" sz="2400" b="1" dirty="0">
                <a:latin typeface="Arial Narrow" charset="0"/>
                <a:ea typeface="Arial Narrow" charset="0"/>
                <a:cs typeface="Arial Narrow" charset="0"/>
              </a:rPr>
              <a:t>Northwest</a:t>
            </a:r>
          </a:p>
        </p:txBody>
      </p:sp>
      <p:sp>
        <p:nvSpPr>
          <p:cNvPr id="69" name="TextBox 68"/>
          <p:cNvSpPr txBox="1"/>
          <p:nvPr/>
        </p:nvSpPr>
        <p:spPr>
          <a:xfrm>
            <a:off x="2265480" y="2938735"/>
            <a:ext cx="3523810" cy="830997"/>
          </a:xfrm>
          <a:prstGeom prst="rect">
            <a:avLst/>
          </a:prstGeom>
          <a:solidFill>
            <a:schemeClr val="bg1">
              <a:lumMod val="75000"/>
            </a:schemeClr>
          </a:solidFill>
          <a:ln>
            <a:solidFill>
              <a:schemeClr val="tx1"/>
            </a:solidFill>
          </a:ln>
        </p:spPr>
        <p:txBody>
          <a:bodyPr wrap="square" rtlCol="0">
            <a:spAutoFit/>
          </a:bodyPr>
          <a:lstStyle/>
          <a:p>
            <a:pPr algn="ctr"/>
            <a:r>
              <a:rPr lang="en-US" sz="2400" b="1" dirty="0">
                <a:latin typeface="Arial Narrow" charset="0"/>
                <a:ea typeface="Arial Narrow" charset="0"/>
                <a:cs typeface="Arial Narrow" charset="0"/>
              </a:rPr>
              <a:t>Purdue</a:t>
            </a:r>
            <a:r>
              <a:rPr lang="en-US" sz="2000" b="1" dirty="0">
                <a:latin typeface="Arial Narrow" charset="0"/>
                <a:ea typeface="Arial Narrow" charset="0"/>
                <a:cs typeface="Arial Narrow" charset="0"/>
              </a:rPr>
              <a:t> </a:t>
            </a:r>
            <a:r>
              <a:rPr lang="en-US" sz="2400" b="1" dirty="0">
                <a:latin typeface="Arial Narrow" charset="0"/>
                <a:ea typeface="Arial Narrow" charset="0"/>
                <a:cs typeface="Arial Narrow" charset="0"/>
              </a:rPr>
              <a:t>University</a:t>
            </a:r>
          </a:p>
          <a:p>
            <a:pPr algn="ctr"/>
            <a:r>
              <a:rPr lang="en-US" sz="2400" b="1" dirty="0">
                <a:latin typeface="Arial Narrow" charset="0"/>
                <a:ea typeface="Arial Narrow" charset="0"/>
                <a:cs typeface="Arial Narrow" charset="0"/>
              </a:rPr>
              <a:t>Fort Wayne</a:t>
            </a:r>
          </a:p>
        </p:txBody>
      </p:sp>
      <p:sp>
        <p:nvSpPr>
          <p:cNvPr id="70" name="TextBox 69"/>
          <p:cNvSpPr txBox="1"/>
          <p:nvPr/>
        </p:nvSpPr>
        <p:spPr>
          <a:xfrm>
            <a:off x="2260187" y="3855424"/>
            <a:ext cx="3523810" cy="830997"/>
          </a:xfrm>
          <a:prstGeom prst="rect">
            <a:avLst/>
          </a:prstGeom>
          <a:solidFill>
            <a:schemeClr val="bg1">
              <a:lumMod val="75000"/>
            </a:schemeClr>
          </a:solidFill>
          <a:ln>
            <a:solidFill>
              <a:schemeClr val="tx1"/>
            </a:solidFill>
          </a:ln>
        </p:spPr>
        <p:txBody>
          <a:bodyPr wrap="square" rtlCol="0">
            <a:spAutoFit/>
          </a:bodyPr>
          <a:lstStyle/>
          <a:p>
            <a:pPr algn="ctr"/>
            <a:r>
              <a:rPr lang="en-US" sz="2400" b="1" dirty="0">
                <a:latin typeface="Arial Narrow" charset="0"/>
                <a:ea typeface="Arial Narrow" charset="0"/>
                <a:cs typeface="Arial Narrow" charset="0"/>
              </a:rPr>
              <a:t>Purdue</a:t>
            </a:r>
            <a:r>
              <a:rPr lang="en-US" sz="2000" b="1" dirty="0">
                <a:latin typeface="Arial Narrow" charset="0"/>
                <a:ea typeface="Arial Narrow" charset="0"/>
                <a:cs typeface="Arial Narrow" charset="0"/>
              </a:rPr>
              <a:t> </a:t>
            </a:r>
            <a:r>
              <a:rPr lang="en-US" sz="2400" b="1" dirty="0">
                <a:latin typeface="Arial Narrow" charset="0"/>
                <a:ea typeface="Arial Narrow" charset="0"/>
                <a:cs typeface="Arial Narrow" charset="0"/>
              </a:rPr>
              <a:t>Colleges</a:t>
            </a:r>
          </a:p>
          <a:p>
            <a:pPr algn="ctr"/>
            <a:r>
              <a:rPr lang="en-US" sz="2400" b="1" dirty="0">
                <a:latin typeface="Arial Narrow" charset="0"/>
                <a:ea typeface="Arial Narrow" charset="0"/>
                <a:cs typeface="Arial Narrow" charset="0"/>
              </a:rPr>
              <a:t>at IUPUI</a:t>
            </a:r>
          </a:p>
        </p:txBody>
      </p:sp>
      <p:sp>
        <p:nvSpPr>
          <p:cNvPr id="24" name="TextBox 23"/>
          <p:cNvSpPr txBox="1"/>
          <p:nvPr/>
        </p:nvSpPr>
        <p:spPr>
          <a:xfrm>
            <a:off x="2265480" y="5045520"/>
            <a:ext cx="3523810" cy="830997"/>
          </a:xfrm>
          <a:prstGeom prst="rect">
            <a:avLst/>
          </a:prstGeom>
          <a:solidFill>
            <a:srgbClr val="2EAF9B"/>
          </a:solidFill>
          <a:ln>
            <a:solidFill>
              <a:schemeClr val="tx1"/>
            </a:solidFill>
          </a:ln>
        </p:spPr>
        <p:txBody>
          <a:bodyPr wrap="square" rtlCol="0">
            <a:spAutoFit/>
          </a:bodyPr>
          <a:lstStyle/>
          <a:p>
            <a:pPr algn="ctr"/>
            <a:r>
              <a:rPr lang="en-US" sz="2400" b="1" dirty="0">
                <a:latin typeface="Arial Narrow" charset="0"/>
                <a:ea typeface="Arial Narrow" charset="0"/>
                <a:cs typeface="Arial Narrow" charset="0"/>
              </a:rPr>
              <a:t>Purdue</a:t>
            </a:r>
            <a:r>
              <a:rPr lang="en-US" sz="2000" b="1" dirty="0">
                <a:latin typeface="Arial Narrow" charset="0"/>
                <a:ea typeface="Arial Narrow" charset="0"/>
                <a:cs typeface="Arial Narrow" charset="0"/>
              </a:rPr>
              <a:t> </a:t>
            </a:r>
          </a:p>
          <a:p>
            <a:pPr algn="ctr"/>
            <a:r>
              <a:rPr lang="en-US" sz="2400" b="1" dirty="0">
                <a:latin typeface="Arial Narrow" charset="0"/>
                <a:ea typeface="Arial Narrow" charset="0"/>
                <a:cs typeface="Arial Narrow" charset="0"/>
              </a:rPr>
              <a:t>NewU</a:t>
            </a:r>
          </a:p>
        </p:txBody>
      </p:sp>
      <p:sp>
        <p:nvSpPr>
          <p:cNvPr id="17" name="TextBox 16"/>
          <p:cNvSpPr txBox="1"/>
          <p:nvPr/>
        </p:nvSpPr>
        <p:spPr>
          <a:xfrm>
            <a:off x="10553701" y="4356100"/>
            <a:ext cx="184731" cy="369332"/>
          </a:xfrm>
          <a:prstGeom prst="rect">
            <a:avLst/>
          </a:prstGeom>
          <a:noFill/>
        </p:spPr>
        <p:txBody>
          <a:bodyPr wrap="none" rtlCol="0">
            <a:spAutoFit/>
          </a:bodyPr>
          <a:lstStyle/>
          <a:p>
            <a:endParaRPr lang="en-US" dirty="0"/>
          </a:p>
        </p:txBody>
      </p:sp>
      <p:sp>
        <p:nvSpPr>
          <p:cNvPr id="36" name="TextBox 35"/>
          <p:cNvSpPr txBox="1"/>
          <p:nvPr/>
        </p:nvSpPr>
        <p:spPr>
          <a:xfrm>
            <a:off x="7499164" y="4276348"/>
            <a:ext cx="2855198" cy="615553"/>
          </a:xfrm>
          <a:prstGeom prst="rect">
            <a:avLst/>
          </a:prstGeom>
          <a:noFill/>
          <a:ln>
            <a:noFill/>
          </a:ln>
          <a:effectLst/>
        </p:spPr>
        <p:txBody>
          <a:bodyPr wrap="square" rtlCol="0">
            <a:spAutoFit/>
          </a:bodyPr>
          <a:lstStyle/>
          <a:p>
            <a:pPr algn="ctr"/>
            <a:r>
              <a:rPr lang="en-US" b="1" i="1" dirty="0">
                <a:latin typeface="Arial Narrow" charset="0"/>
                <a:ea typeface="Arial Narrow" charset="0"/>
                <a:cs typeface="Arial Narrow" charset="0"/>
              </a:rPr>
              <a:t>Back-office Support</a:t>
            </a:r>
          </a:p>
          <a:p>
            <a:pPr algn="ctr"/>
            <a:endParaRPr lang="en-US" sz="1600" i="1" dirty="0">
              <a:latin typeface="Arial Narrow" charset="0"/>
              <a:ea typeface="Arial Narrow" charset="0"/>
              <a:cs typeface="Arial Narrow" charset="0"/>
            </a:endParaRPr>
          </a:p>
        </p:txBody>
      </p:sp>
      <p:cxnSp>
        <p:nvCxnSpPr>
          <p:cNvPr id="37" name="Straight Connector 36"/>
          <p:cNvCxnSpPr>
            <a:stCxn id="24" idx="3"/>
          </p:cNvCxnSpPr>
          <p:nvPr/>
        </p:nvCxnSpPr>
        <p:spPr>
          <a:xfrm flipV="1">
            <a:off x="5789291" y="5461018"/>
            <a:ext cx="3137473" cy="1"/>
          </a:xfrm>
          <a:prstGeom prst="line">
            <a:avLst/>
          </a:prstGeom>
          <a:ln w="381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6067703" y="5410215"/>
            <a:ext cx="2580646" cy="516782"/>
          </a:xfrm>
          <a:prstGeom prst="rect">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i="1" dirty="0">
                <a:solidFill>
                  <a:schemeClr val="tx1"/>
                </a:solidFill>
                <a:latin typeface="Arial Narrow" panose="020B0606020202030204" pitchFamily="34" charset="0"/>
              </a:rPr>
              <a:t>Support Services Agreement</a:t>
            </a:r>
          </a:p>
        </p:txBody>
      </p:sp>
    </p:spTree>
    <p:extLst>
      <p:ext uri="{BB962C8B-B14F-4D97-AF65-F5344CB8AC3E}">
        <p14:creationId xmlns:p14="http://schemas.microsoft.com/office/powerpoint/2010/main" val="2249254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019" y="179534"/>
            <a:ext cx="8326020" cy="748782"/>
          </a:xfrm>
        </p:spPr>
        <p:txBody>
          <a:bodyPr/>
          <a:lstStyle/>
          <a:p>
            <a:r>
              <a:rPr lang="en-US" b="0" dirty="0" smtClean="0">
                <a:latin typeface="Impact" panose="020B0806030902050204" pitchFamily="34" charset="0"/>
              </a:rPr>
              <a:t>PURDUE LEARNING ECOSYSTEM</a:t>
            </a:r>
            <a:endParaRPr lang="en-US" b="0" dirty="0">
              <a:latin typeface="Impact" panose="020B0806030902050204" pitchFamily="34" charset="0"/>
            </a:endParaRPr>
          </a:p>
        </p:txBody>
      </p:sp>
      <p:sp>
        <p:nvSpPr>
          <p:cNvPr id="63" name="TextBox 62"/>
          <p:cNvSpPr txBox="1"/>
          <p:nvPr/>
        </p:nvSpPr>
        <p:spPr>
          <a:xfrm>
            <a:off x="4797139" y="1524811"/>
            <a:ext cx="2607201" cy="2246769"/>
          </a:xfrm>
          <a:prstGeom prst="rect">
            <a:avLst/>
          </a:prstGeom>
          <a:solidFill>
            <a:srgbClr val="4D4038"/>
          </a:solidFill>
          <a:ln>
            <a:solidFill>
              <a:schemeClr val="tx1"/>
            </a:solidFill>
          </a:ln>
        </p:spPr>
        <p:txBody>
          <a:bodyPr wrap="square" rtlCol="0">
            <a:spAutoFit/>
          </a:bodyPr>
          <a:lstStyle/>
          <a:p>
            <a:pPr algn="ctr"/>
            <a:r>
              <a:rPr lang="en-US" sz="2400" b="1" dirty="0">
                <a:solidFill>
                  <a:schemeClr val="bg1"/>
                </a:solidFill>
                <a:latin typeface="Arial Narrow" charset="0"/>
                <a:ea typeface="Arial Narrow" charset="0"/>
                <a:cs typeface="Arial Narrow" charset="0"/>
              </a:rPr>
              <a:t>Purdue</a:t>
            </a:r>
            <a:r>
              <a:rPr lang="en-US" sz="2000" b="1" dirty="0">
                <a:solidFill>
                  <a:schemeClr val="bg1"/>
                </a:solidFill>
                <a:latin typeface="Arial Narrow" charset="0"/>
                <a:ea typeface="Arial Narrow" charset="0"/>
                <a:cs typeface="Arial Narrow" charset="0"/>
              </a:rPr>
              <a:t> </a:t>
            </a:r>
            <a:r>
              <a:rPr lang="en-US" sz="2400" b="1" dirty="0">
                <a:solidFill>
                  <a:schemeClr val="bg1"/>
                </a:solidFill>
                <a:latin typeface="Arial Narrow" charset="0"/>
                <a:ea typeface="Arial Narrow" charset="0"/>
                <a:cs typeface="Arial Narrow" charset="0"/>
              </a:rPr>
              <a:t>University</a:t>
            </a:r>
          </a:p>
          <a:p>
            <a:pPr algn="ctr"/>
            <a:r>
              <a:rPr lang="en-US" sz="2400" b="1" dirty="0">
                <a:solidFill>
                  <a:srgbClr val="A3792C"/>
                </a:solidFill>
                <a:latin typeface="Arial Narrow" charset="0"/>
                <a:ea typeface="Arial Narrow" charset="0"/>
                <a:cs typeface="Arial Narrow" charset="0"/>
              </a:rPr>
              <a:t>West Lafayette</a:t>
            </a:r>
          </a:p>
          <a:p>
            <a:pPr algn="ctr"/>
            <a:endParaRPr lang="en-US" sz="2000" b="1" dirty="0">
              <a:solidFill>
                <a:srgbClr val="A3792C"/>
              </a:solidFill>
              <a:latin typeface="Arial Narrow" charset="0"/>
              <a:ea typeface="Arial Narrow" charset="0"/>
              <a:cs typeface="Arial Narrow" charset="0"/>
            </a:endParaRPr>
          </a:p>
          <a:p>
            <a:pPr algn="ctr"/>
            <a:endParaRPr lang="en-US" sz="2400" b="1" dirty="0">
              <a:solidFill>
                <a:srgbClr val="A3792C"/>
              </a:solidFill>
              <a:latin typeface="Arial Narrow" charset="0"/>
              <a:ea typeface="Arial Narrow" charset="0"/>
              <a:cs typeface="Arial Narrow" charset="0"/>
            </a:endParaRPr>
          </a:p>
          <a:p>
            <a:pPr algn="ctr"/>
            <a:endParaRPr lang="en-US" sz="2400" b="1" dirty="0">
              <a:solidFill>
                <a:srgbClr val="A3792C"/>
              </a:solidFill>
              <a:latin typeface="Arial Narrow" charset="0"/>
              <a:ea typeface="Arial Narrow" charset="0"/>
              <a:cs typeface="Arial Narrow" charset="0"/>
            </a:endParaRPr>
          </a:p>
          <a:p>
            <a:pPr algn="ctr"/>
            <a:endParaRPr lang="en-US" sz="2400" b="1" dirty="0">
              <a:solidFill>
                <a:srgbClr val="A3792C"/>
              </a:solidFill>
              <a:latin typeface="Arial Narrow" charset="0"/>
              <a:ea typeface="Arial Narrow" charset="0"/>
              <a:cs typeface="Arial Narrow" charset="0"/>
            </a:endParaRPr>
          </a:p>
        </p:txBody>
      </p:sp>
      <p:sp>
        <p:nvSpPr>
          <p:cNvPr id="68" name="TextBox 67"/>
          <p:cNvSpPr txBox="1"/>
          <p:nvPr/>
        </p:nvSpPr>
        <p:spPr>
          <a:xfrm>
            <a:off x="7404339" y="1524812"/>
            <a:ext cx="2596396" cy="830997"/>
          </a:xfrm>
          <a:prstGeom prst="rect">
            <a:avLst/>
          </a:prstGeom>
          <a:solidFill>
            <a:schemeClr val="bg1">
              <a:lumMod val="75000"/>
            </a:schemeClr>
          </a:solidFill>
          <a:ln>
            <a:solidFill>
              <a:schemeClr val="tx1"/>
            </a:solidFill>
          </a:ln>
        </p:spPr>
        <p:txBody>
          <a:bodyPr wrap="square" rtlCol="0">
            <a:spAutoFit/>
          </a:bodyPr>
          <a:lstStyle/>
          <a:p>
            <a:pPr algn="ctr"/>
            <a:r>
              <a:rPr lang="en-US" sz="2400" b="1" dirty="0">
                <a:latin typeface="Arial Narrow" charset="0"/>
                <a:ea typeface="Arial Narrow" charset="0"/>
                <a:cs typeface="Arial Narrow" charset="0"/>
              </a:rPr>
              <a:t>Purdue</a:t>
            </a:r>
            <a:r>
              <a:rPr lang="en-US" sz="2000" b="1" dirty="0">
                <a:latin typeface="Arial Narrow" charset="0"/>
                <a:ea typeface="Arial Narrow" charset="0"/>
                <a:cs typeface="Arial Narrow" charset="0"/>
              </a:rPr>
              <a:t> </a:t>
            </a:r>
            <a:r>
              <a:rPr lang="en-US" sz="2400" b="1" dirty="0">
                <a:latin typeface="Arial Narrow" charset="0"/>
                <a:ea typeface="Arial Narrow" charset="0"/>
                <a:cs typeface="Arial Narrow" charset="0"/>
              </a:rPr>
              <a:t>University</a:t>
            </a:r>
          </a:p>
          <a:p>
            <a:pPr algn="ctr"/>
            <a:r>
              <a:rPr lang="en-US" sz="2400" b="1" dirty="0">
                <a:latin typeface="Arial Narrow" charset="0"/>
                <a:ea typeface="Arial Narrow" charset="0"/>
                <a:cs typeface="Arial Narrow" charset="0"/>
              </a:rPr>
              <a:t>Northwest</a:t>
            </a:r>
          </a:p>
        </p:txBody>
      </p:sp>
      <p:sp>
        <p:nvSpPr>
          <p:cNvPr id="69" name="TextBox 68"/>
          <p:cNvSpPr txBox="1"/>
          <p:nvPr/>
        </p:nvSpPr>
        <p:spPr>
          <a:xfrm>
            <a:off x="7404339" y="2355809"/>
            <a:ext cx="2596396" cy="830997"/>
          </a:xfrm>
          <a:prstGeom prst="rect">
            <a:avLst/>
          </a:prstGeom>
          <a:solidFill>
            <a:schemeClr val="bg1">
              <a:lumMod val="75000"/>
            </a:schemeClr>
          </a:solidFill>
          <a:ln>
            <a:solidFill>
              <a:schemeClr val="tx1"/>
            </a:solidFill>
          </a:ln>
        </p:spPr>
        <p:txBody>
          <a:bodyPr wrap="square" rtlCol="0">
            <a:spAutoFit/>
          </a:bodyPr>
          <a:lstStyle/>
          <a:p>
            <a:pPr algn="ctr"/>
            <a:r>
              <a:rPr lang="en-US" sz="2400" b="1" dirty="0">
                <a:latin typeface="Arial Narrow" charset="0"/>
                <a:ea typeface="Arial Narrow" charset="0"/>
                <a:cs typeface="Arial Narrow" charset="0"/>
              </a:rPr>
              <a:t>Purdue</a:t>
            </a:r>
            <a:r>
              <a:rPr lang="en-US" sz="2000" b="1" dirty="0">
                <a:latin typeface="Arial Narrow" charset="0"/>
                <a:ea typeface="Arial Narrow" charset="0"/>
                <a:cs typeface="Arial Narrow" charset="0"/>
              </a:rPr>
              <a:t> </a:t>
            </a:r>
            <a:r>
              <a:rPr lang="en-US" sz="2400" b="1" dirty="0">
                <a:latin typeface="Arial Narrow" charset="0"/>
                <a:ea typeface="Arial Narrow" charset="0"/>
                <a:cs typeface="Arial Narrow" charset="0"/>
              </a:rPr>
              <a:t>University</a:t>
            </a:r>
          </a:p>
          <a:p>
            <a:pPr algn="ctr"/>
            <a:r>
              <a:rPr lang="en-US" sz="2400" b="1" dirty="0">
                <a:latin typeface="Arial Narrow" charset="0"/>
                <a:ea typeface="Arial Narrow" charset="0"/>
                <a:cs typeface="Arial Narrow" charset="0"/>
              </a:rPr>
              <a:t>Fort Wayne</a:t>
            </a:r>
          </a:p>
        </p:txBody>
      </p:sp>
      <p:sp>
        <p:nvSpPr>
          <p:cNvPr id="70" name="TextBox 69"/>
          <p:cNvSpPr txBox="1"/>
          <p:nvPr/>
        </p:nvSpPr>
        <p:spPr>
          <a:xfrm>
            <a:off x="7404339" y="3186806"/>
            <a:ext cx="2596396" cy="830997"/>
          </a:xfrm>
          <a:prstGeom prst="rect">
            <a:avLst/>
          </a:prstGeom>
          <a:solidFill>
            <a:schemeClr val="bg1">
              <a:lumMod val="75000"/>
            </a:schemeClr>
          </a:solidFill>
          <a:ln>
            <a:solidFill>
              <a:schemeClr val="tx1"/>
            </a:solidFill>
          </a:ln>
        </p:spPr>
        <p:txBody>
          <a:bodyPr wrap="square" rtlCol="0">
            <a:spAutoFit/>
          </a:bodyPr>
          <a:lstStyle/>
          <a:p>
            <a:pPr algn="ctr"/>
            <a:r>
              <a:rPr lang="en-US" sz="2400" b="1" dirty="0">
                <a:latin typeface="Arial Narrow" charset="0"/>
                <a:ea typeface="Arial Narrow" charset="0"/>
                <a:cs typeface="Arial Narrow" charset="0"/>
              </a:rPr>
              <a:t>Purdue</a:t>
            </a:r>
            <a:r>
              <a:rPr lang="en-US" sz="2000" b="1" dirty="0">
                <a:latin typeface="Arial Narrow" charset="0"/>
                <a:ea typeface="Arial Narrow" charset="0"/>
                <a:cs typeface="Arial Narrow" charset="0"/>
              </a:rPr>
              <a:t> </a:t>
            </a:r>
            <a:r>
              <a:rPr lang="en-US" sz="2400" b="1" dirty="0">
                <a:latin typeface="Arial Narrow" charset="0"/>
                <a:ea typeface="Arial Narrow" charset="0"/>
                <a:cs typeface="Arial Narrow" charset="0"/>
              </a:rPr>
              <a:t>Colleges</a:t>
            </a:r>
          </a:p>
          <a:p>
            <a:pPr algn="ctr"/>
            <a:r>
              <a:rPr lang="en-US" sz="2400" b="1" dirty="0">
                <a:latin typeface="Arial Narrow" charset="0"/>
                <a:ea typeface="Arial Narrow" charset="0"/>
                <a:cs typeface="Arial Narrow" charset="0"/>
              </a:rPr>
              <a:t>at IUPUI</a:t>
            </a:r>
          </a:p>
        </p:txBody>
      </p:sp>
      <p:sp>
        <p:nvSpPr>
          <p:cNvPr id="24" name="TextBox 23"/>
          <p:cNvSpPr txBox="1"/>
          <p:nvPr/>
        </p:nvSpPr>
        <p:spPr>
          <a:xfrm>
            <a:off x="7404339" y="4418276"/>
            <a:ext cx="2596396" cy="830997"/>
          </a:xfrm>
          <a:prstGeom prst="rect">
            <a:avLst/>
          </a:prstGeom>
          <a:solidFill>
            <a:srgbClr val="2EAF9B"/>
          </a:solidFill>
          <a:ln>
            <a:solidFill>
              <a:schemeClr val="tx1"/>
            </a:solidFill>
          </a:ln>
        </p:spPr>
        <p:txBody>
          <a:bodyPr wrap="square" rtlCol="0">
            <a:spAutoFit/>
          </a:bodyPr>
          <a:lstStyle/>
          <a:p>
            <a:pPr algn="ctr"/>
            <a:r>
              <a:rPr lang="en-US" sz="2400" b="1" dirty="0">
                <a:latin typeface="Arial Narrow" charset="0"/>
                <a:ea typeface="Arial Narrow" charset="0"/>
                <a:cs typeface="Arial Narrow" charset="0"/>
              </a:rPr>
              <a:t>Purdue</a:t>
            </a:r>
            <a:r>
              <a:rPr lang="en-US" sz="2000" b="1" dirty="0">
                <a:latin typeface="Arial Narrow" charset="0"/>
                <a:ea typeface="Arial Narrow" charset="0"/>
                <a:cs typeface="Arial Narrow" charset="0"/>
              </a:rPr>
              <a:t> </a:t>
            </a:r>
          </a:p>
          <a:p>
            <a:pPr algn="ctr"/>
            <a:r>
              <a:rPr lang="en-US" sz="2400" b="1" dirty="0">
                <a:latin typeface="Arial Narrow" charset="0"/>
                <a:ea typeface="Arial Narrow" charset="0"/>
                <a:cs typeface="Arial Narrow" charset="0"/>
              </a:rPr>
              <a:t>NewU</a:t>
            </a:r>
          </a:p>
        </p:txBody>
      </p:sp>
      <p:sp>
        <p:nvSpPr>
          <p:cNvPr id="44" name="TextBox 43"/>
          <p:cNvSpPr txBox="1"/>
          <p:nvPr/>
        </p:nvSpPr>
        <p:spPr>
          <a:xfrm>
            <a:off x="2041507" y="1628681"/>
            <a:ext cx="2300491" cy="307777"/>
          </a:xfrm>
          <a:prstGeom prst="rect">
            <a:avLst/>
          </a:prstGeom>
          <a:solidFill>
            <a:srgbClr val="2EAF9B"/>
          </a:solidFill>
          <a:ln>
            <a:solidFill>
              <a:schemeClr val="tx1"/>
            </a:solidFill>
          </a:ln>
        </p:spPr>
        <p:txBody>
          <a:bodyPr wrap="square" rtlCol="0">
            <a:spAutoFit/>
          </a:bodyPr>
          <a:lstStyle/>
          <a:p>
            <a:pPr algn="ctr"/>
            <a:r>
              <a:rPr lang="en-US" sz="1400" b="1" dirty="0">
                <a:latin typeface="Arial Narrow" charset="0"/>
                <a:ea typeface="Arial Narrow" charset="0"/>
                <a:cs typeface="Arial Narrow" charset="0"/>
              </a:rPr>
              <a:t>Purdue Research Foundation</a:t>
            </a:r>
          </a:p>
        </p:txBody>
      </p:sp>
      <p:sp>
        <p:nvSpPr>
          <p:cNvPr id="45" name="TextBox 44"/>
          <p:cNvSpPr txBox="1"/>
          <p:nvPr/>
        </p:nvSpPr>
        <p:spPr>
          <a:xfrm>
            <a:off x="2041505" y="2538909"/>
            <a:ext cx="2300491" cy="307777"/>
          </a:xfrm>
          <a:prstGeom prst="rect">
            <a:avLst/>
          </a:prstGeom>
          <a:solidFill>
            <a:srgbClr val="2EAF9B"/>
          </a:solidFill>
          <a:ln>
            <a:solidFill>
              <a:schemeClr val="tx1"/>
            </a:solidFill>
          </a:ln>
        </p:spPr>
        <p:txBody>
          <a:bodyPr wrap="square" rtlCol="0">
            <a:spAutoFit/>
          </a:bodyPr>
          <a:lstStyle/>
          <a:p>
            <a:pPr algn="ctr"/>
            <a:r>
              <a:rPr lang="en-US" sz="1400" b="1" dirty="0">
                <a:latin typeface="Arial Narrow" charset="0"/>
                <a:ea typeface="Arial Narrow" charset="0"/>
                <a:cs typeface="Arial Narrow" charset="0"/>
              </a:rPr>
              <a:t>Purdue International, Inc. </a:t>
            </a:r>
          </a:p>
        </p:txBody>
      </p:sp>
      <p:cxnSp>
        <p:nvCxnSpPr>
          <p:cNvPr id="8" name="Straight Connector 7"/>
          <p:cNvCxnSpPr/>
          <p:nvPr/>
        </p:nvCxnSpPr>
        <p:spPr>
          <a:xfrm flipH="1">
            <a:off x="7359428" y="4045061"/>
            <a:ext cx="1" cy="191312"/>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7404339" y="4218038"/>
            <a:ext cx="1298198" cy="9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endCxn id="24" idx="0"/>
          </p:cNvCxnSpPr>
          <p:nvPr/>
        </p:nvCxnSpPr>
        <p:spPr>
          <a:xfrm flipH="1">
            <a:off x="8702538" y="4218973"/>
            <a:ext cx="1" cy="199303"/>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341998" y="1782568"/>
            <a:ext cx="455141" cy="0"/>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041504" y="2088058"/>
            <a:ext cx="2300491" cy="307777"/>
          </a:xfrm>
          <a:prstGeom prst="rect">
            <a:avLst/>
          </a:prstGeom>
          <a:solidFill>
            <a:srgbClr val="2EAF9B"/>
          </a:solidFill>
          <a:ln>
            <a:solidFill>
              <a:schemeClr val="tx1"/>
            </a:solidFill>
          </a:ln>
        </p:spPr>
        <p:txBody>
          <a:bodyPr wrap="square" rtlCol="0">
            <a:spAutoFit/>
          </a:bodyPr>
          <a:lstStyle/>
          <a:p>
            <a:pPr algn="ctr"/>
            <a:r>
              <a:rPr lang="en-US" sz="1400" b="1" dirty="0">
                <a:latin typeface="Arial Narrow" charset="0"/>
                <a:ea typeface="Arial Narrow" charset="0"/>
                <a:cs typeface="Arial Narrow" charset="0"/>
              </a:rPr>
              <a:t>Ross-Ade Foundation</a:t>
            </a:r>
          </a:p>
        </p:txBody>
      </p:sp>
      <p:sp>
        <p:nvSpPr>
          <p:cNvPr id="23" name="TextBox 22"/>
          <p:cNvSpPr txBox="1"/>
          <p:nvPr/>
        </p:nvSpPr>
        <p:spPr>
          <a:xfrm>
            <a:off x="2041503" y="2999085"/>
            <a:ext cx="2300491" cy="523220"/>
          </a:xfrm>
          <a:prstGeom prst="rect">
            <a:avLst/>
          </a:prstGeom>
          <a:solidFill>
            <a:srgbClr val="2EAF9B"/>
          </a:solidFill>
          <a:ln>
            <a:solidFill>
              <a:schemeClr val="tx1"/>
            </a:solidFill>
          </a:ln>
        </p:spPr>
        <p:txBody>
          <a:bodyPr wrap="square" rtlCol="0">
            <a:spAutoFit/>
          </a:bodyPr>
          <a:lstStyle/>
          <a:p>
            <a:pPr algn="ctr"/>
            <a:r>
              <a:rPr lang="en-US" sz="1400" b="1" dirty="0">
                <a:latin typeface="Arial Narrow" charset="0"/>
                <a:ea typeface="Arial Narrow" charset="0"/>
                <a:cs typeface="Arial Narrow" charset="0"/>
              </a:rPr>
              <a:t>Boilermaker Health Innovations, Inc. </a:t>
            </a:r>
          </a:p>
        </p:txBody>
      </p:sp>
      <p:cxnSp>
        <p:nvCxnSpPr>
          <p:cNvPr id="26" name="Straight Connector 25"/>
          <p:cNvCxnSpPr/>
          <p:nvPr/>
        </p:nvCxnSpPr>
        <p:spPr>
          <a:xfrm>
            <a:off x="4341994" y="2274371"/>
            <a:ext cx="455141" cy="0"/>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341993" y="2692796"/>
            <a:ext cx="455141" cy="0"/>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341998" y="3248876"/>
            <a:ext cx="455141" cy="0"/>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4797133" y="1523878"/>
            <a:ext cx="5203602" cy="2488100"/>
          </a:xfrm>
          <a:prstGeom prst="rect">
            <a:avLst/>
          </a:prstGeom>
          <a:noFill/>
          <a:ln w="571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18031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NewU to Purdue</a:t>
            </a:r>
            <a:endParaRPr lang="en-US" dirty="0"/>
          </a:p>
        </p:txBody>
      </p:sp>
      <p:sp>
        <p:nvSpPr>
          <p:cNvPr id="3" name="Text Placeholder 2"/>
          <p:cNvSpPr>
            <a:spLocks noGrp="1"/>
          </p:cNvSpPr>
          <p:nvPr>
            <p:ph type="body" idx="12"/>
          </p:nvPr>
        </p:nvSpPr>
        <p:spPr>
          <a:xfrm>
            <a:off x="516025" y="915141"/>
            <a:ext cx="9701125" cy="5815268"/>
          </a:xfrm>
        </p:spPr>
        <p:txBody>
          <a:bodyPr>
            <a:normAutofit fontScale="62500" lnSpcReduction="20000"/>
          </a:bodyPr>
          <a:lstStyle/>
          <a:p>
            <a:pPr marL="347472" indent="-347472" algn="l" rtl="0" eaLnBrk="1" fontAlgn="base" hangingPunct="1">
              <a:spcBef>
                <a:spcPts val="624"/>
              </a:spcBef>
              <a:spcAft>
                <a:spcPts val="0"/>
              </a:spcAft>
              <a:buClrTx/>
              <a:buSzPts val="2600"/>
              <a:buFont typeface="Arial" panose="020B0604020202020204" pitchFamily="34" charset="0"/>
              <a:buChar char="•"/>
            </a:pPr>
            <a:r>
              <a:rPr lang="en-US" sz="4600" b="1"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Separately incorporated</a:t>
            </a:r>
            <a:endParaRPr lang="en-US" sz="4600" dirty="0" smtClean="0">
              <a:effectLst/>
            </a:endParaRPr>
          </a:p>
          <a:p>
            <a:pPr marL="347472" indent="-347472" algn="l" rtl="0" eaLnBrk="1" fontAlgn="base" hangingPunct="1">
              <a:spcBef>
                <a:spcPts val="624"/>
              </a:spcBef>
              <a:spcAft>
                <a:spcPts val="0"/>
              </a:spcAft>
            </a:pPr>
            <a:r>
              <a:rPr lang="en-US" sz="4600" b="1"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Controlled by Purdue</a:t>
            </a:r>
            <a:endParaRPr lang="en-US" sz="4600" dirty="0" smtClean="0">
              <a:effectLst/>
            </a:endParaRPr>
          </a:p>
          <a:p>
            <a:pPr marL="347472" indent="-347472" algn="l" rtl="0" eaLnBrk="1" fontAlgn="base" hangingPunct="1">
              <a:spcBef>
                <a:spcPts val="624"/>
              </a:spcBef>
              <a:spcAft>
                <a:spcPts val="0"/>
              </a:spcAft>
            </a:pPr>
            <a:r>
              <a:rPr lang="en-US" sz="4600" b="1"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Standalone HLC accreditation, with separate:</a:t>
            </a:r>
            <a:endParaRPr lang="en-US" sz="4600" dirty="0" smtClean="0">
              <a:effectLst/>
            </a:endParaRPr>
          </a:p>
          <a:p>
            <a:pPr marL="1088136" indent="-347472" algn="l" rtl="0" eaLnBrk="1" fontAlgn="base" hangingPunct="1">
              <a:spcBef>
                <a:spcPts val="528"/>
              </a:spcBef>
              <a:spcAft>
                <a:spcPts val="0"/>
              </a:spcAft>
            </a:pPr>
            <a: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Diplomas</a:t>
            </a:r>
            <a:endParaRPr lang="en-US" sz="4500" dirty="0" smtClean="0">
              <a:effectLst/>
            </a:endParaRPr>
          </a:p>
          <a:p>
            <a:pPr marL="1088136" indent="-347472" algn="l" rtl="0" eaLnBrk="1" fontAlgn="base" hangingPunct="1">
              <a:spcBef>
                <a:spcPts val="528"/>
              </a:spcBef>
              <a:spcAft>
                <a:spcPts val="0"/>
              </a:spcAft>
            </a:pPr>
            <a: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Curricula</a:t>
            </a:r>
            <a:endParaRPr lang="en-US" sz="4500" dirty="0" smtClean="0">
              <a:effectLst/>
            </a:endParaRPr>
          </a:p>
          <a:p>
            <a:pPr marL="1088136" indent="-347472" algn="l" rtl="0" eaLnBrk="1" fontAlgn="base" hangingPunct="1">
              <a:spcBef>
                <a:spcPts val="528"/>
              </a:spcBef>
              <a:spcAft>
                <a:spcPts val="0"/>
              </a:spcAft>
            </a:pPr>
            <a: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Faculty</a:t>
            </a:r>
            <a:endParaRPr lang="en-US" sz="4500" dirty="0" smtClean="0">
              <a:effectLst/>
            </a:endParaRPr>
          </a:p>
          <a:p>
            <a:pPr marL="1088136" indent="-347472" algn="l" rtl="0" eaLnBrk="1" fontAlgn="base" hangingPunct="1">
              <a:spcBef>
                <a:spcPts val="528"/>
              </a:spcBef>
              <a:spcAft>
                <a:spcPts val="0"/>
              </a:spcAft>
            </a:pPr>
            <a: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Academic and administrative leadership</a:t>
            </a:r>
            <a:endParaRPr lang="en-US" sz="4500" dirty="0" smtClean="0">
              <a:effectLst/>
            </a:endParaRPr>
          </a:p>
          <a:p>
            <a:pPr marL="1088136" indent="-347472" algn="l" rtl="0" eaLnBrk="1" fontAlgn="base" hangingPunct="1">
              <a:spcBef>
                <a:spcPts val="528"/>
              </a:spcBef>
              <a:spcAft>
                <a:spcPts val="0"/>
              </a:spcAft>
            </a:pPr>
            <a: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Institutional policies and procedures</a:t>
            </a:r>
            <a:endParaRPr lang="en-US" sz="4500" dirty="0" smtClean="0">
              <a:effectLst/>
            </a:endParaRPr>
          </a:p>
          <a:p>
            <a:pPr marL="347472" indent="-347472" algn="l" rtl="0" eaLnBrk="1" fontAlgn="base" hangingPunct="1">
              <a:spcBef>
                <a:spcPts val="624"/>
              </a:spcBef>
              <a:spcAft>
                <a:spcPts val="0"/>
              </a:spcAft>
            </a:pPr>
            <a:r>
              <a:rPr lang="en-US" sz="5100" b="1"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Differentiated approach to expand land grant mission:</a:t>
            </a:r>
            <a:endParaRPr lang="en-US" sz="5100" dirty="0" smtClean="0">
              <a:effectLst/>
            </a:endParaRPr>
          </a:p>
          <a:p>
            <a:pPr marL="1088136" indent="-347472" algn="l" rtl="0" eaLnBrk="1" fontAlgn="base" hangingPunct="1">
              <a:spcBef>
                <a:spcPts val="528"/>
              </a:spcBef>
              <a:spcAft>
                <a:spcPts val="0"/>
              </a:spcAft>
            </a:pPr>
            <a: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Special commitment to adult learner population</a:t>
            </a:r>
            <a:endParaRPr lang="en-US" sz="4500" dirty="0" smtClean="0">
              <a:effectLst/>
            </a:endParaRPr>
          </a:p>
          <a:p>
            <a:pPr marL="1088136" indent="-347472" algn="l" rtl="0" eaLnBrk="1" fontAlgn="base" hangingPunct="1">
              <a:spcBef>
                <a:spcPts val="528"/>
              </a:spcBef>
              <a:spcAft>
                <a:spcPts val="0"/>
              </a:spcAft>
            </a:pPr>
            <a: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Stackable degrees lead to successful completion and </a:t>
            </a:r>
            <a:b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br>
            <a: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career path progression</a:t>
            </a:r>
            <a:endParaRPr lang="en-US" sz="4500" dirty="0" smtClean="0">
              <a:effectLst/>
            </a:endParaRPr>
          </a:p>
          <a:p>
            <a:pPr marL="1088136" indent="-347472" algn="l" rtl="0" eaLnBrk="1" fontAlgn="base" hangingPunct="1">
              <a:spcBef>
                <a:spcPts val="528"/>
              </a:spcBef>
              <a:spcAft>
                <a:spcPts val="0"/>
              </a:spcAft>
            </a:pPr>
            <a:r>
              <a:rPr lang="en-US" sz="4500" dirty="0" smtClean="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Well-positioned to deliver workforce &amp; economic development</a:t>
            </a:r>
            <a:endParaRPr lang="en-US" sz="2900" b="1" dirty="0" smtClean="0"/>
          </a:p>
        </p:txBody>
      </p:sp>
      <p:sp>
        <p:nvSpPr>
          <p:cNvPr id="6" name="TextBox 5"/>
          <p:cNvSpPr txBox="1"/>
          <p:nvPr/>
        </p:nvSpPr>
        <p:spPr>
          <a:xfrm>
            <a:off x="8347380" y="8435347"/>
            <a:ext cx="1915909" cy="369332"/>
          </a:xfrm>
          <a:prstGeom prst="rect">
            <a:avLst/>
          </a:prstGeom>
          <a:noFill/>
        </p:spPr>
        <p:txBody>
          <a:bodyPr wrap="none" rtlCol="0">
            <a:spAutoFit/>
          </a:bodyPr>
          <a:lstStyle/>
          <a:p>
            <a:r>
              <a:rPr lang="en-US" i="1" dirty="0"/>
              <a:t>Abraham Lincoln</a:t>
            </a:r>
          </a:p>
        </p:txBody>
      </p:sp>
    </p:spTree>
    <p:extLst>
      <p:ext uri="{BB962C8B-B14F-4D97-AF65-F5344CB8AC3E}">
        <p14:creationId xmlns:p14="http://schemas.microsoft.com/office/powerpoint/2010/main" val="2472828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Agenda</a:t>
            </a:r>
            <a:endParaRPr lang="en-US" cap="none" dirty="0"/>
          </a:p>
        </p:txBody>
      </p:sp>
      <p:sp>
        <p:nvSpPr>
          <p:cNvPr id="3" name="Text Placeholder 2"/>
          <p:cNvSpPr>
            <a:spLocks noGrp="1"/>
          </p:cNvSpPr>
          <p:nvPr>
            <p:ph type="body" idx="12"/>
          </p:nvPr>
        </p:nvSpPr>
        <p:spPr>
          <a:xfrm>
            <a:off x="956931" y="1170039"/>
            <a:ext cx="9260220" cy="4897372"/>
          </a:xfrm>
        </p:spPr>
        <p:txBody>
          <a:bodyPr>
            <a:normAutofit/>
          </a:bodyPr>
          <a:lstStyle/>
          <a:p>
            <a:pPr marL="457200" indent="-457200">
              <a:spcBef>
                <a:spcPts val="1200"/>
              </a:spcBef>
              <a:spcAft>
                <a:spcPts val="1200"/>
              </a:spcAft>
              <a:buFont typeface="Arial" panose="020B0604020202020204" pitchFamily="34" charset="0"/>
              <a:buChar char="•"/>
            </a:pPr>
            <a:r>
              <a:rPr lang="en-US" sz="3600" dirty="0"/>
              <a:t>Timeline</a:t>
            </a:r>
          </a:p>
          <a:p>
            <a:pPr marL="457200" indent="-457200">
              <a:spcBef>
                <a:spcPts val="1200"/>
              </a:spcBef>
              <a:spcAft>
                <a:spcPts val="1200"/>
              </a:spcAft>
              <a:buFont typeface="Arial" panose="020B0604020202020204" pitchFamily="34" charset="0"/>
              <a:buChar char="•"/>
            </a:pPr>
            <a:r>
              <a:rPr lang="en-US" sz="3600" dirty="0"/>
              <a:t>Rationale for Acquiring </a:t>
            </a:r>
            <a:r>
              <a:rPr lang="en-US" sz="3600" dirty="0" smtClean="0"/>
              <a:t>Kaplan University</a:t>
            </a:r>
            <a:endParaRPr lang="en-US" sz="3600" dirty="0"/>
          </a:p>
          <a:p>
            <a:pPr marL="457200" indent="-457200">
              <a:spcBef>
                <a:spcPts val="1200"/>
              </a:spcBef>
              <a:spcAft>
                <a:spcPts val="1200"/>
              </a:spcAft>
              <a:buFont typeface="Arial" panose="020B0604020202020204" pitchFamily="34" charset="0"/>
              <a:buChar char="•"/>
            </a:pPr>
            <a:r>
              <a:rPr lang="en-US" sz="3600" dirty="0" smtClean="0"/>
              <a:t>Profile of Kaplan </a:t>
            </a:r>
            <a:r>
              <a:rPr lang="en-US" sz="3600" dirty="0"/>
              <a:t>University Students</a:t>
            </a:r>
          </a:p>
          <a:p>
            <a:pPr marL="457200" indent="-457200">
              <a:spcBef>
                <a:spcPts val="1200"/>
              </a:spcBef>
              <a:spcAft>
                <a:spcPts val="1200"/>
              </a:spcAft>
              <a:buFont typeface="Arial" panose="020B0604020202020204" pitchFamily="34" charset="0"/>
              <a:buChar char="•"/>
            </a:pPr>
            <a:r>
              <a:rPr lang="en-US" sz="3600" dirty="0"/>
              <a:t>Overview of </a:t>
            </a:r>
            <a:r>
              <a:rPr lang="en-US" sz="3600" dirty="0" smtClean="0"/>
              <a:t>Structure</a:t>
            </a:r>
            <a:endParaRPr lang="en-US" sz="3600" dirty="0"/>
          </a:p>
        </p:txBody>
      </p:sp>
      <p:sp>
        <p:nvSpPr>
          <p:cNvPr id="6" name="TextBox 5"/>
          <p:cNvSpPr txBox="1"/>
          <p:nvPr/>
        </p:nvSpPr>
        <p:spPr>
          <a:xfrm>
            <a:off x="8347380" y="8435347"/>
            <a:ext cx="1915909" cy="369332"/>
          </a:xfrm>
          <a:prstGeom prst="rect">
            <a:avLst/>
          </a:prstGeom>
          <a:noFill/>
        </p:spPr>
        <p:txBody>
          <a:bodyPr wrap="none" rtlCol="0">
            <a:spAutoFit/>
          </a:bodyPr>
          <a:lstStyle/>
          <a:p>
            <a:r>
              <a:rPr lang="en-US" i="1" dirty="0"/>
              <a:t>Abraham Lincoln</a:t>
            </a:r>
          </a:p>
        </p:txBody>
      </p:sp>
    </p:spTree>
    <p:extLst>
      <p:ext uri="{BB962C8B-B14F-4D97-AF65-F5344CB8AC3E}">
        <p14:creationId xmlns:p14="http://schemas.microsoft.com/office/powerpoint/2010/main" val="1553999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approvals</a:t>
            </a:r>
            <a:endParaRPr lang="en-US" dirty="0"/>
          </a:p>
        </p:txBody>
      </p:sp>
      <p:sp>
        <p:nvSpPr>
          <p:cNvPr id="4" name="Text Placeholder 3"/>
          <p:cNvSpPr>
            <a:spLocks noGrp="1"/>
          </p:cNvSpPr>
          <p:nvPr>
            <p:ph type="body" idx="12"/>
          </p:nvPr>
        </p:nvSpPr>
        <p:spPr/>
        <p:txBody>
          <a:bodyPr>
            <a:normAutofit/>
          </a:bodyPr>
          <a:lstStyle/>
          <a:p>
            <a:pPr marL="457200" indent="-457200">
              <a:buFont typeface="Arial" panose="020B0604020202020204" pitchFamily="34" charset="0"/>
              <a:buChar char="•"/>
            </a:pPr>
            <a:r>
              <a:rPr lang="en-US" dirty="0"/>
              <a:t>Indiana Commission for Higher Education approved in August 2017</a:t>
            </a:r>
          </a:p>
          <a:p>
            <a:pPr marL="457200" indent="-457200">
              <a:buFont typeface="Arial" panose="020B0604020202020204" pitchFamily="34" charset="0"/>
              <a:buChar char="•"/>
            </a:pPr>
            <a:r>
              <a:rPr lang="en-US" dirty="0" smtClean="0"/>
              <a:t>US Department </a:t>
            </a:r>
            <a:r>
              <a:rPr lang="en-US" dirty="0"/>
              <a:t>of </a:t>
            </a:r>
            <a:r>
              <a:rPr lang="en-US" dirty="0" smtClean="0"/>
              <a:t>Education approved change in control September 2017</a:t>
            </a:r>
            <a:endParaRPr lang="en-US" dirty="0"/>
          </a:p>
          <a:p>
            <a:pPr marL="457200" indent="-457200">
              <a:buFont typeface="Arial" panose="020B0604020202020204" pitchFamily="34" charset="0"/>
              <a:buChar char="•"/>
            </a:pPr>
            <a:r>
              <a:rPr lang="en-US" dirty="0"/>
              <a:t>Higher Learning Commission</a:t>
            </a:r>
          </a:p>
          <a:p>
            <a:pPr marL="1200150" lvl="1" indent="-457200">
              <a:buFont typeface="Arial" panose="020B0604020202020204" pitchFamily="34" charset="0"/>
              <a:buChar char="•"/>
            </a:pPr>
            <a:r>
              <a:rPr lang="en-US" sz="3200" dirty="0" smtClean="0"/>
              <a:t>Fact finding site </a:t>
            </a:r>
            <a:r>
              <a:rPr lang="en-US" sz="3200" dirty="0"/>
              <a:t>visit on October 26 and </a:t>
            </a:r>
            <a:r>
              <a:rPr lang="en-US" sz="3200" dirty="0" smtClean="0"/>
              <a:t>27, 2017</a:t>
            </a:r>
            <a:endParaRPr lang="en-US" sz="3200" dirty="0"/>
          </a:p>
          <a:p>
            <a:pPr marL="1200150" lvl="1" indent="-457200">
              <a:buFont typeface="Arial" panose="020B0604020202020204" pitchFamily="34" charset="0"/>
              <a:buChar char="•"/>
            </a:pPr>
            <a:r>
              <a:rPr lang="en-US" sz="3200" dirty="0"/>
              <a:t>Hearing February </a:t>
            </a:r>
            <a:r>
              <a:rPr lang="en-US" sz="3200" dirty="0" smtClean="0"/>
              <a:t>2018</a:t>
            </a:r>
            <a:endParaRPr lang="en-US" sz="3200" dirty="0"/>
          </a:p>
        </p:txBody>
      </p:sp>
    </p:spTree>
    <p:extLst>
      <p:ext uri="{BB962C8B-B14F-4D97-AF65-F5344CB8AC3E}">
        <p14:creationId xmlns:p14="http://schemas.microsoft.com/office/powerpoint/2010/main" val="190673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actions</a:t>
            </a:r>
            <a:endParaRPr lang="en-US" dirty="0"/>
          </a:p>
        </p:txBody>
      </p:sp>
      <p:sp>
        <p:nvSpPr>
          <p:cNvPr id="4" name="Text Placeholder 3"/>
          <p:cNvSpPr>
            <a:spLocks noGrp="1"/>
          </p:cNvSpPr>
          <p:nvPr>
            <p:ph type="body" idx="12"/>
          </p:nvPr>
        </p:nvSpPr>
        <p:spPr/>
        <p:txBody>
          <a:bodyPr>
            <a:normAutofit/>
          </a:bodyPr>
          <a:lstStyle/>
          <a:p>
            <a:pPr marL="457200" indent="-457200">
              <a:buFont typeface="Arial" panose="020B0604020202020204" pitchFamily="34" charset="0"/>
              <a:buChar char="•"/>
            </a:pPr>
            <a:r>
              <a:rPr lang="en-US" dirty="0" smtClean="0"/>
              <a:t>Stage I:   Regulatory approvals</a:t>
            </a:r>
          </a:p>
          <a:p>
            <a:pPr marL="457200" indent="-457200">
              <a:buFont typeface="Arial" panose="020B0604020202020204" pitchFamily="34" charset="0"/>
              <a:buChar char="•"/>
            </a:pPr>
            <a:r>
              <a:rPr lang="en-US" sz="3200" dirty="0" smtClean="0"/>
              <a:t>Stage II:  Shift </a:t>
            </a:r>
            <a:r>
              <a:rPr lang="en-US" dirty="0" smtClean="0"/>
              <a:t>NewU to formal </a:t>
            </a:r>
            <a:r>
              <a:rPr lang="en-US" sz="3200" dirty="0" smtClean="0"/>
              <a:t>Purdue control</a:t>
            </a:r>
          </a:p>
          <a:p>
            <a:pPr marL="457200" indent="-457200">
              <a:buFont typeface="Arial" panose="020B0604020202020204" pitchFamily="34" charset="0"/>
              <a:buChar char="•"/>
            </a:pPr>
            <a:r>
              <a:rPr lang="en-US" dirty="0" smtClean="0"/>
              <a:t>Stage III: Seek new online opportunities </a:t>
            </a:r>
            <a:endParaRPr lang="en-US" sz="3200"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08814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Land Grant Act</a:t>
            </a:r>
            <a:endParaRPr lang="en-US" dirty="0"/>
          </a:p>
        </p:txBody>
      </p:sp>
      <p:sp>
        <p:nvSpPr>
          <p:cNvPr id="3" name="Text Placeholder 2"/>
          <p:cNvSpPr>
            <a:spLocks noGrp="1"/>
          </p:cNvSpPr>
          <p:nvPr>
            <p:ph type="body" idx="12"/>
          </p:nvPr>
        </p:nvSpPr>
        <p:spPr>
          <a:xfrm>
            <a:off x="648587" y="1170039"/>
            <a:ext cx="9568564" cy="4897372"/>
          </a:xfrm>
        </p:spPr>
        <p:txBody>
          <a:bodyPr>
            <a:normAutofit fontScale="92500" lnSpcReduction="10000"/>
          </a:bodyPr>
          <a:lstStyle/>
          <a:p>
            <a:pPr marL="285750" indent="-285750">
              <a:buFont typeface="Arial" panose="020B0604020202020204" pitchFamily="34" charset="0"/>
              <a:buChar char="•"/>
            </a:pPr>
            <a:r>
              <a:rPr lang="en-US" dirty="0"/>
              <a:t>Morrill Act (1862) purpose is:</a:t>
            </a:r>
          </a:p>
          <a:p>
            <a:pPr marL="1028700" lvl="1">
              <a:buFont typeface="Arial" panose="020B0604020202020204" pitchFamily="34" charset="0"/>
              <a:buChar char="•"/>
            </a:pPr>
            <a:r>
              <a:rPr lang="en-US" sz="3200" dirty="0"/>
              <a:t>… the leading object shall be, without excluding other scientific and classical studies, and including military tactics, to teach such branches of learning as are related to agriculture and the mechanic arts, in such manner as the legislatures of the states may respectively prescribe, in order to promote the liberal and practical education </a:t>
            </a:r>
            <a:r>
              <a:rPr lang="en-US" sz="4300" i="1" dirty="0">
                <a:solidFill>
                  <a:srgbClr val="0070C0"/>
                </a:solidFill>
              </a:rPr>
              <a:t>of the industrial classes </a:t>
            </a:r>
            <a:r>
              <a:rPr lang="en-US" sz="3200" dirty="0"/>
              <a:t>in the several pursuits and professions in life.</a:t>
            </a:r>
          </a:p>
          <a:p>
            <a:pPr marL="285750" indent="-285750">
              <a:buFont typeface="Arial" panose="020B0604020202020204" pitchFamily="34" charset="0"/>
              <a:buChar char="•"/>
            </a:pPr>
            <a:endParaRPr lang="en-US" dirty="0"/>
          </a:p>
        </p:txBody>
      </p:sp>
      <p:sp>
        <p:nvSpPr>
          <p:cNvPr id="6" name="TextBox 5"/>
          <p:cNvSpPr txBox="1"/>
          <p:nvPr/>
        </p:nvSpPr>
        <p:spPr>
          <a:xfrm>
            <a:off x="8347380" y="8435347"/>
            <a:ext cx="1915909" cy="369332"/>
          </a:xfrm>
          <a:prstGeom prst="rect">
            <a:avLst/>
          </a:prstGeom>
          <a:noFill/>
        </p:spPr>
        <p:txBody>
          <a:bodyPr wrap="none" rtlCol="0">
            <a:spAutoFit/>
          </a:bodyPr>
          <a:lstStyle/>
          <a:p>
            <a:r>
              <a:rPr lang="en-US" i="1" dirty="0"/>
              <a:t>Abraham Lincoln</a:t>
            </a:r>
          </a:p>
        </p:txBody>
      </p:sp>
    </p:spTree>
    <p:extLst>
      <p:ext uri="{BB962C8B-B14F-4D97-AF65-F5344CB8AC3E}">
        <p14:creationId xmlns:p14="http://schemas.microsoft.com/office/powerpoint/2010/main" val="959370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98" y="240787"/>
            <a:ext cx="11101360" cy="748782"/>
          </a:xfrm>
        </p:spPr>
        <p:txBody>
          <a:bodyPr/>
          <a:lstStyle/>
          <a:p>
            <a:r>
              <a:rPr lang="en-US" dirty="0" smtClean="0"/>
              <a:t>Expansion of Educational Opportunity</a:t>
            </a:r>
            <a:endParaRPr lang="en-US" dirty="0"/>
          </a:p>
        </p:txBody>
      </p:sp>
      <p:graphicFrame>
        <p:nvGraphicFramePr>
          <p:cNvPr id="4" name="Diagram 3"/>
          <p:cNvGraphicFramePr/>
          <p:nvPr>
            <p:extLst>
              <p:ext uri="{D42A27DB-BD31-4B8C-83A1-F6EECF244321}">
                <p14:modId xmlns:p14="http://schemas.microsoft.com/office/powerpoint/2010/main" val="1022467441"/>
              </p:ext>
            </p:extLst>
          </p:nvPr>
        </p:nvGraphicFramePr>
        <p:xfrm>
          <a:off x="1414130" y="765544"/>
          <a:ext cx="8822910" cy="61881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4090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graphicEl>
                                              <a:dgm id="{2EF85C7A-51A6-44CB-9D43-404F26BC7A0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8282A3A-1223-42DF-A8D6-7AABCFA227F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1EE038C2-AC3B-4B35-A71C-6F6E3AEFE5A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0BE7087C-5BA2-48CA-83E7-B2D0D1094AC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602459FC-F3D4-4DB7-8D58-F48C338279D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rev="1"/>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14" y="989320"/>
            <a:ext cx="2592935" cy="3742700"/>
          </a:xfrm>
        </p:spPr>
        <p:txBody>
          <a:bodyPr/>
          <a:lstStyle/>
          <a:p>
            <a:r>
              <a:rPr lang="en-US" cap="none" dirty="0" smtClean="0">
                <a:latin typeface="Impact" panose="020B0806030902050204" pitchFamily="34" charset="0"/>
              </a:rPr>
              <a:t>At a Glance:</a:t>
            </a:r>
            <a:br>
              <a:rPr lang="en-US" cap="none" dirty="0" smtClean="0">
                <a:latin typeface="Impact" panose="020B0806030902050204" pitchFamily="34" charset="0"/>
              </a:rPr>
            </a:br>
            <a:r>
              <a:rPr lang="en-US" cap="none" dirty="0">
                <a:latin typeface="Impact" panose="020B0806030902050204" pitchFamily="34" charset="0"/>
              </a:rPr>
              <a:t/>
            </a:r>
            <a:br>
              <a:rPr lang="en-US" cap="none" dirty="0">
                <a:latin typeface="Impact" panose="020B0806030902050204" pitchFamily="34" charset="0"/>
              </a:rPr>
            </a:br>
            <a:r>
              <a:rPr lang="en-US" cap="none" dirty="0" smtClean="0">
                <a:latin typeface="Impact" panose="020B0806030902050204" pitchFamily="34" charset="0"/>
              </a:rPr>
              <a:t>% Pell Eligible Undergrads</a:t>
            </a:r>
            <a:endParaRPr lang="en-US" cap="none" dirty="0">
              <a:latin typeface="Impact" panose="020B0806030902050204" pitchFamily="34" charset="0"/>
            </a:endParaRPr>
          </a:p>
        </p:txBody>
      </p:sp>
      <p:graphicFrame>
        <p:nvGraphicFramePr>
          <p:cNvPr id="10" name="Chart 9"/>
          <p:cNvGraphicFramePr>
            <a:graphicFrameLocks noChangeAspect="1"/>
          </p:cNvGraphicFramePr>
          <p:nvPr>
            <p:extLst>
              <p:ext uri="{D42A27DB-BD31-4B8C-83A1-F6EECF244321}">
                <p14:modId xmlns:p14="http://schemas.microsoft.com/office/powerpoint/2010/main" val="206986253"/>
              </p:ext>
            </p:extLst>
          </p:nvPr>
        </p:nvGraphicFramePr>
        <p:xfrm>
          <a:off x="4108245" y="3386140"/>
          <a:ext cx="3272235" cy="32197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noChangeAspect="1"/>
          </p:cNvGraphicFramePr>
          <p:nvPr>
            <p:extLst>
              <p:ext uri="{D42A27DB-BD31-4B8C-83A1-F6EECF244321}">
                <p14:modId xmlns:p14="http://schemas.microsoft.com/office/powerpoint/2010/main" val="2728261026"/>
              </p:ext>
            </p:extLst>
          </p:nvPr>
        </p:nvGraphicFramePr>
        <p:xfrm>
          <a:off x="7380480" y="169220"/>
          <a:ext cx="3272236" cy="32169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noChangeAspect="1"/>
          </p:cNvGraphicFramePr>
          <p:nvPr>
            <p:extLst>
              <p:ext uri="{D42A27DB-BD31-4B8C-83A1-F6EECF244321}">
                <p14:modId xmlns:p14="http://schemas.microsoft.com/office/powerpoint/2010/main" val="161152225"/>
              </p:ext>
            </p:extLst>
          </p:nvPr>
        </p:nvGraphicFramePr>
        <p:xfrm>
          <a:off x="7377576" y="3389000"/>
          <a:ext cx="3272236" cy="32197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noChangeAspect="1"/>
          </p:cNvGraphicFramePr>
          <p:nvPr>
            <p:extLst>
              <p:ext uri="{D42A27DB-BD31-4B8C-83A1-F6EECF244321}">
                <p14:modId xmlns:p14="http://schemas.microsoft.com/office/powerpoint/2010/main" val="987898732"/>
              </p:ext>
            </p:extLst>
          </p:nvPr>
        </p:nvGraphicFramePr>
        <p:xfrm>
          <a:off x="4108245" y="166359"/>
          <a:ext cx="3269331" cy="321692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426442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14" y="989320"/>
            <a:ext cx="2592935" cy="3742700"/>
          </a:xfrm>
        </p:spPr>
        <p:txBody>
          <a:bodyPr/>
          <a:lstStyle/>
          <a:p>
            <a:r>
              <a:rPr lang="en-US" cap="none" dirty="0" smtClean="0">
                <a:latin typeface="Impact" panose="020B0806030902050204" pitchFamily="34" charset="0"/>
              </a:rPr>
              <a:t>At a Glance: </a:t>
            </a:r>
            <a:br>
              <a:rPr lang="en-US" cap="none" dirty="0" smtClean="0">
                <a:latin typeface="Impact" panose="020B0806030902050204" pitchFamily="34" charset="0"/>
              </a:rPr>
            </a:br>
            <a:r>
              <a:rPr lang="en-US" cap="none" dirty="0">
                <a:latin typeface="Impact" panose="020B0806030902050204" pitchFamily="34" charset="0"/>
              </a:rPr>
              <a:t/>
            </a:r>
            <a:br>
              <a:rPr lang="en-US" cap="none" dirty="0">
                <a:latin typeface="Impact" panose="020B0806030902050204" pitchFamily="34" charset="0"/>
              </a:rPr>
            </a:br>
            <a:r>
              <a:rPr lang="en-US" cap="none" dirty="0" smtClean="0">
                <a:latin typeface="Impact" panose="020B0806030902050204" pitchFamily="34" charset="0"/>
              </a:rPr>
              <a:t>Fulltime &amp; Part-time Undergrads</a:t>
            </a:r>
            <a:endParaRPr lang="en-US" cap="none" dirty="0">
              <a:latin typeface="Impact" panose="020B0806030902050204" pitchFamily="34" charset="0"/>
            </a:endParaRPr>
          </a:p>
        </p:txBody>
      </p:sp>
      <p:graphicFrame>
        <p:nvGraphicFramePr>
          <p:cNvPr id="10" name="Chart 9"/>
          <p:cNvGraphicFramePr>
            <a:graphicFrameLocks noChangeAspect="1"/>
          </p:cNvGraphicFramePr>
          <p:nvPr>
            <p:extLst>
              <p:ext uri="{D42A27DB-BD31-4B8C-83A1-F6EECF244321}">
                <p14:modId xmlns:p14="http://schemas.microsoft.com/office/powerpoint/2010/main" val="105324512"/>
              </p:ext>
            </p:extLst>
          </p:nvPr>
        </p:nvGraphicFramePr>
        <p:xfrm>
          <a:off x="4108245" y="3386140"/>
          <a:ext cx="3272235" cy="32197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noChangeAspect="1"/>
          </p:cNvGraphicFramePr>
          <p:nvPr>
            <p:extLst>
              <p:ext uri="{D42A27DB-BD31-4B8C-83A1-F6EECF244321}">
                <p14:modId xmlns:p14="http://schemas.microsoft.com/office/powerpoint/2010/main" val="1464556085"/>
              </p:ext>
            </p:extLst>
          </p:nvPr>
        </p:nvGraphicFramePr>
        <p:xfrm>
          <a:off x="7380480" y="169220"/>
          <a:ext cx="3272236" cy="32169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noChangeAspect="1"/>
          </p:cNvGraphicFramePr>
          <p:nvPr>
            <p:extLst>
              <p:ext uri="{D42A27DB-BD31-4B8C-83A1-F6EECF244321}">
                <p14:modId xmlns:p14="http://schemas.microsoft.com/office/powerpoint/2010/main" val="3677682637"/>
              </p:ext>
            </p:extLst>
          </p:nvPr>
        </p:nvGraphicFramePr>
        <p:xfrm>
          <a:off x="7377575" y="3380420"/>
          <a:ext cx="3272236" cy="32197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noChangeAspect="1"/>
          </p:cNvGraphicFramePr>
          <p:nvPr>
            <p:extLst>
              <p:ext uri="{D42A27DB-BD31-4B8C-83A1-F6EECF244321}">
                <p14:modId xmlns:p14="http://schemas.microsoft.com/office/powerpoint/2010/main" val="3537078018"/>
              </p:ext>
            </p:extLst>
          </p:nvPr>
        </p:nvGraphicFramePr>
        <p:xfrm>
          <a:off x="4105339" y="169220"/>
          <a:ext cx="3269331" cy="321692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228290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14" y="989320"/>
            <a:ext cx="2592935" cy="3742700"/>
          </a:xfrm>
        </p:spPr>
        <p:txBody>
          <a:bodyPr/>
          <a:lstStyle/>
          <a:p>
            <a:r>
              <a:rPr lang="en-US" cap="none" dirty="0" smtClean="0">
                <a:latin typeface="Impact" panose="020B0806030902050204" pitchFamily="34" charset="0"/>
              </a:rPr>
              <a:t>At a Glance: </a:t>
            </a:r>
            <a:br>
              <a:rPr lang="en-US" cap="none" dirty="0" smtClean="0">
                <a:latin typeface="Impact" panose="020B0806030902050204" pitchFamily="34" charset="0"/>
              </a:rPr>
            </a:br>
            <a:r>
              <a:rPr lang="en-US" cap="none" dirty="0">
                <a:latin typeface="Impact" panose="020B0806030902050204" pitchFamily="34" charset="0"/>
              </a:rPr>
              <a:t/>
            </a:r>
            <a:br>
              <a:rPr lang="en-US" cap="none" dirty="0">
                <a:latin typeface="Impact" panose="020B0806030902050204" pitchFamily="34" charset="0"/>
              </a:rPr>
            </a:br>
            <a:r>
              <a:rPr lang="en-US" cap="none" dirty="0" smtClean="0">
                <a:latin typeface="Impact" panose="020B0806030902050204" pitchFamily="34" charset="0"/>
              </a:rPr>
              <a:t>Age Distribution of Undergrads</a:t>
            </a:r>
            <a:br>
              <a:rPr lang="en-US" cap="none" dirty="0" smtClean="0">
                <a:latin typeface="Impact" panose="020B0806030902050204" pitchFamily="34" charset="0"/>
              </a:rPr>
            </a:br>
            <a:r>
              <a:rPr lang="en-US" sz="3200" cap="none" dirty="0" smtClean="0">
                <a:latin typeface="Impact" panose="020B0806030902050204" pitchFamily="34" charset="0"/>
              </a:rPr>
              <a:t>(over/under 24)</a:t>
            </a:r>
            <a:endParaRPr lang="en-US" sz="3200" cap="none" dirty="0">
              <a:latin typeface="Impact" panose="020B0806030902050204" pitchFamily="34" charset="0"/>
            </a:endParaRPr>
          </a:p>
        </p:txBody>
      </p:sp>
      <p:graphicFrame>
        <p:nvGraphicFramePr>
          <p:cNvPr id="10" name="Chart 9"/>
          <p:cNvGraphicFramePr>
            <a:graphicFrameLocks noChangeAspect="1"/>
          </p:cNvGraphicFramePr>
          <p:nvPr>
            <p:extLst>
              <p:ext uri="{D42A27DB-BD31-4B8C-83A1-F6EECF244321}">
                <p14:modId xmlns:p14="http://schemas.microsoft.com/office/powerpoint/2010/main" val="2290354103"/>
              </p:ext>
            </p:extLst>
          </p:nvPr>
        </p:nvGraphicFramePr>
        <p:xfrm>
          <a:off x="4108245" y="3386140"/>
          <a:ext cx="3272235" cy="32197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noChangeAspect="1"/>
          </p:cNvGraphicFramePr>
          <p:nvPr>
            <p:extLst>
              <p:ext uri="{D42A27DB-BD31-4B8C-83A1-F6EECF244321}">
                <p14:modId xmlns:p14="http://schemas.microsoft.com/office/powerpoint/2010/main" val="2609320149"/>
              </p:ext>
            </p:extLst>
          </p:nvPr>
        </p:nvGraphicFramePr>
        <p:xfrm>
          <a:off x="7380480" y="163499"/>
          <a:ext cx="3272236" cy="32169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noChangeAspect="1"/>
          </p:cNvGraphicFramePr>
          <p:nvPr>
            <p:extLst>
              <p:ext uri="{D42A27DB-BD31-4B8C-83A1-F6EECF244321}">
                <p14:modId xmlns:p14="http://schemas.microsoft.com/office/powerpoint/2010/main" val="1790796650"/>
              </p:ext>
            </p:extLst>
          </p:nvPr>
        </p:nvGraphicFramePr>
        <p:xfrm>
          <a:off x="7380480" y="3386140"/>
          <a:ext cx="3272236" cy="32197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noChangeAspect="1"/>
          </p:cNvGraphicFramePr>
          <p:nvPr>
            <p:extLst>
              <p:ext uri="{D42A27DB-BD31-4B8C-83A1-F6EECF244321}">
                <p14:modId xmlns:p14="http://schemas.microsoft.com/office/powerpoint/2010/main" val="22612418"/>
              </p:ext>
            </p:extLst>
          </p:nvPr>
        </p:nvGraphicFramePr>
        <p:xfrm>
          <a:off x="4108245" y="166359"/>
          <a:ext cx="3269331" cy="321692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828469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Trustees2005_Presidents_For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Trustees2005_Presidents_For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Arial" charset="0"/>
          </a:defRPr>
        </a:defPPr>
      </a:lstStyle>
    </a:lnDef>
  </a:objectDefaults>
  <a:extraClrSchemeLst>
    <a:extraClrScheme>
      <a:clrScheme name="2_Trustees2005_Presidents_For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Trustees2005_Presidents_For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Trustees2005_Presidents_For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Trustees2005_Presidents_For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Trustees2005_Presidents_For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Trustees2005_Presidents_For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Trustees2005_Presidents_For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Trustees2005_Presidents_For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Trustees2005_Presidents_For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Trustees2005_Presidents_For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Trustees2005_Presidents_For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Trustees2005_Presidents_For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F4F12AB7E8B4CA36163DE1786C39A" ma:contentTypeVersion="3" ma:contentTypeDescription="Create a new document." ma:contentTypeScope="" ma:versionID="fb3038be28bc784d8bf49ca90fcbe0c5">
  <xsd:schema xmlns:xsd="http://www.w3.org/2001/XMLSchema" xmlns:xs="http://www.w3.org/2001/XMLSchema" xmlns:p="http://schemas.microsoft.com/office/2006/metadata/properties" xmlns:ns1="http://schemas.microsoft.com/sharepoint/v3" xmlns:ns2="3586257f-d17b-4174-95ba-84c7efb4b691" targetNamespace="http://schemas.microsoft.com/office/2006/metadata/properties" ma:root="true" ma:fieldsID="fe7e2c370861cae7a8fe7da3ccc4c61e" ns1:_="" ns2:_="">
    <xsd:import namespace="http://schemas.microsoft.com/sharepoint/v3"/>
    <xsd:import namespace="3586257f-d17b-4174-95ba-84c7efb4b691"/>
    <xsd:element name="properties">
      <xsd:complexType>
        <xsd:sequence>
          <xsd:element name="documentManagement">
            <xsd:complexType>
              <xsd:all>
                <xsd:element ref="ns1:PublishingStartDate" minOccurs="0"/>
                <xsd:element ref="ns1:PublishingExpirationDate" minOccurs="0"/>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586257f-d17b-4174-95ba-84c7efb4b691" elementFormDefault="qualified">
    <xsd:import namespace="http://schemas.microsoft.com/office/2006/documentManagement/types"/>
    <xsd:import namespace="http://schemas.microsoft.com/office/infopath/2007/PartnerControls"/>
    <xsd:element name="Document_x0020_type" ma:index="10" nillable="true" ma:displayName="Document type" ma:default="Ag Research Fund Scholarship" ma:format="Dropdown" ma:internalName="Document_x0020_type">
      <xsd:simpleType>
        <xsd:union memberTypes="dms:Text">
          <xsd:simpleType>
            <xsd:restriction base="dms:Choice">
              <xsd:enumeration value="Ag Research Fund Scholarship"/>
              <xsd:enumeration value="ARP Assistantship Info"/>
              <xsd:enumeration value="ARP Award"/>
              <xsd:enumeration value="ARP Statistical Reports"/>
              <xsd:enumeration value="FAIR"/>
              <xsd:enumeration value="Farm Policy Study Group"/>
              <xsd:enumeration value="HATCH - CRIS NIMSS"/>
              <xsd:enumeration value="MOG Info"/>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Document_x0020_type xmlns="3586257f-d17b-4174-95ba-84c7efb4b691">Farm Policy Study Group</Document_x0020_type>
    <PublishingStartDate xmlns="http://schemas.microsoft.com/sharepoint/v3" xsi:nil="true"/>
  </documentManagement>
</p:properties>
</file>

<file path=customXml/itemProps1.xml><?xml version="1.0" encoding="utf-8"?>
<ds:datastoreItem xmlns:ds="http://schemas.openxmlformats.org/officeDocument/2006/customXml" ds:itemID="{57CFE01E-2F2F-4055-B715-83AA862B2D09}"/>
</file>

<file path=customXml/itemProps2.xml><?xml version="1.0" encoding="utf-8"?>
<ds:datastoreItem xmlns:ds="http://schemas.openxmlformats.org/officeDocument/2006/customXml" ds:itemID="{39685A73-4036-4064-9867-A0AC3DC97EDA}"/>
</file>

<file path=customXml/itemProps3.xml><?xml version="1.0" encoding="utf-8"?>
<ds:datastoreItem xmlns:ds="http://schemas.openxmlformats.org/officeDocument/2006/customXml" ds:itemID="{88DBEE68-B54B-4A5D-AAE6-858395FB56D6}"/>
</file>

<file path=docProps/app.xml><?xml version="1.0" encoding="utf-8"?>
<Properties xmlns="http://schemas.openxmlformats.org/officeDocument/2006/extended-properties" xmlns:vt="http://schemas.openxmlformats.org/officeDocument/2006/docPropsVTypes">
  <Template>Gallery</Template>
  <TotalTime>18386</TotalTime>
  <Words>395</Words>
  <Application>Microsoft Office PowerPoint</Application>
  <PresentationFormat>Widescreen</PresentationFormat>
  <Paragraphs>122</Paragraphs>
  <Slides>15</Slides>
  <Notes>11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ＭＳ Ｐゴシック</vt:lpstr>
      <vt:lpstr>Arial</vt:lpstr>
      <vt:lpstr>Arial Narrow</vt:lpstr>
      <vt:lpstr>Calibri</vt:lpstr>
      <vt:lpstr>Courier New</vt:lpstr>
      <vt:lpstr>Impact</vt:lpstr>
      <vt:lpstr>Lucida Grande</vt:lpstr>
      <vt:lpstr>Wingdings</vt:lpstr>
      <vt:lpstr>Office Theme</vt:lpstr>
      <vt:lpstr>2_Trustees2005_Presidents_Forum</vt:lpstr>
      <vt:lpstr>Purdue NEWU Update</vt:lpstr>
      <vt:lpstr>Agenda</vt:lpstr>
      <vt:lpstr>Timeline of approvals</vt:lpstr>
      <vt:lpstr>Timeline of actions</vt:lpstr>
      <vt:lpstr>Purpose of the Land Grant Act</vt:lpstr>
      <vt:lpstr>Expansion of Educational Opportunity</vt:lpstr>
      <vt:lpstr>At a Glance:  % Pell Eligible Undergrads</vt:lpstr>
      <vt:lpstr>At a Glance:   Fulltime &amp; Part-time Undergrads</vt:lpstr>
      <vt:lpstr>At a Glance:   Age Distribution of Undergrads (over/under 24)</vt:lpstr>
      <vt:lpstr>At a Glance:   Gender of Undergrads</vt:lpstr>
      <vt:lpstr>At a Glance:   % of ugrad students enrolled in an online course</vt:lpstr>
      <vt:lpstr>At a Glance:   % Military undergrads </vt:lpstr>
      <vt:lpstr>Transaction Structure</vt:lpstr>
      <vt:lpstr>PURDUE LEARNING ECOSYSTEM</vt:lpstr>
      <vt:lpstr>Relationship of NewU to Purdue</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Purdue Marketing Communications</dc:creator>
  <cp:lastModifiedBy>Martin, Marshall A.</cp:lastModifiedBy>
  <cp:revision>725</cp:revision>
  <cp:lastPrinted>2017-09-01T13:34:38Z</cp:lastPrinted>
  <dcterms:created xsi:type="dcterms:W3CDTF">2011-09-20T15:44:26Z</dcterms:created>
  <dcterms:modified xsi:type="dcterms:W3CDTF">2017-12-04T13:29:19Z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0x0101006F3F4F12AB7E8B4CA36163DE1786C39A</vt:lpwstr>
  </property>
</Properties>
</file>